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5" r:id="rId5"/>
  </p:sldMasterIdLst>
  <p:notesMasterIdLst>
    <p:notesMasterId r:id="rId20"/>
  </p:notesMasterIdLst>
  <p:sldIdLst>
    <p:sldId id="256" r:id="rId6"/>
    <p:sldId id="268" r:id="rId7"/>
    <p:sldId id="444" r:id="rId8"/>
    <p:sldId id="439" r:id="rId9"/>
    <p:sldId id="291" r:id="rId10"/>
    <p:sldId id="435" r:id="rId11"/>
    <p:sldId id="437" r:id="rId12"/>
    <p:sldId id="448" r:id="rId13"/>
    <p:sldId id="436" r:id="rId14"/>
    <p:sldId id="440" r:id="rId15"/>
    <p:sldId id="441" r:id="rId16"/>
    <p:sldId id="447" r:id="rId17"/>
    <p:sldId id="442" r:id="rId18"/>
    <p:sldId id="443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17339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92"/>
    <a:srgbClr val="006690"/>
    <a:srgbClr val="F1AE31"/>
    <a:srgbClr val="76A1C8"/>
    <a:srgbClr val="4479AA"/>
    <a:srgbClr val="3D6D99"/>
    <a:srgbClr val="6687AE"/>
    <a:srgbClr val="7794B7"/>
    <a:srgbClr val="25449B"/>
    <a:srgbClr val="7A8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0957A-061D-71E5-2A68-ABD6CB0A4BC9}" v="2" dt="2025-11-04T21:04:23.137"/>
    <p1510:client id="{F07F44DC-6FE7-400E-94FA-66B1270D3126}" v="1" dt="2025-11-03T14:17:51.40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7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úl Batista" userId="defedd31-e174-4078-b0b0-c60087acc695" providerId="ADAL" clId="{83DF7A3A-D905-4212-9015-2236A6C05722}"/>
    <pc:docChg chg="undo redo custSel addSld delSld modSld sldOrd">
      <pc:chgData name="Raúl Batista" userId="defedd31-e174-4078-b0b0-c60087acc695" providerId="ADAL" clId="{83DF7A3A-D905-4212-9015-2236A6C05722}" dt="2025-10-14T07:28:03.106" v="2438" actId="1076"/>
      <pc:docMkLst>
        <pc:docMk/>
      </pc:docMkLst>
      <pc:sldChg chg="addSp delSp modSp mod">
        <pc:chgData name="Raúl Batista" userId="defedd31-e174-4078-b0b0-c60087acc695" providerId="ADAL" clId="{83DF7A3A-D905-4212-9015-2236A6C05722}" dt="2025-10-09T17:09:40.848" v="956" actId="20577"/>
        <pc:sldMkLst>
          <pc:docMk/>
          <pc:sldMk cId="0" sldId="256"/>
        </pc:sldMkLst>
        <pc:spChg chg="mod">
          <ac:chgData name="Raúl Batista" userId="defedd31-e174-4078-b0b0-c60087acc695" providerId="ADAL" clId="{83DF7A3A-D905-4212-9015-2236A6C05722}" dt="2025-10-09T17:08:41.204" v="933" actId="14100"/>
          <ac:spMkLst>
            <pc:docMk/>
            <pc:sldMk cId="0" sldId="256"/>
            <ac:spMk id="152" creationId="{00000000-0000-0000-0000-000000000000}"/>
          </ac:spMkLst>
        </pc:spChg>
        <pc:spChg chg="add del mod">
          <ac:chgData name="Raúl Batista" userId="defedd31-e174-4078-b0b0-c60087acc695" providerId="ADAL" clId="{83DF7A3A-D905-4212-9015-2236A6C05722}" dt="2025-10-09T17:09:40.848" v="956" actId="20577"/>
          <ac:spMkLst>
            <pc:docMk/>
            <pc:sldMk cId="0" sldId="256"/>
            <ac:spMk id="153" creationId="{00000000-0000-0000-0000-000000000000}"/>
          </ac:spMkLst>
        </pc:spChg>
        <pc:picChg chg="mod">
          <ac:chgData name="Raúl Batista" userId="defedd31-e174-4078-b0b0-c60087acc695" providerId="ADAL" clId="{83DF7A3A-D905-4212-9015-2236A6C05722}" dt="2025-10-08T13:37:56.169" v="91" actId="14826"/>
          <ac:picMkLst>
            <pc:docMk/>
            <pc:sldMk cId="0" sldId="256"/>
            <ac:picMk id="151" creationId="{00000000-0000-0000-0000-000000000000}"/>
          </ac:picMkLst>
        </pc:picChg>
      </pc:sldChg>
      <pc:sldChg chg="addSp delSp modSp add del mod ord">
        <pc:chgData name="Raúl Batista" userId="defedd31-e174-4078-b0b0-c60087acc695" providerId="ADAL" clId="{83DF7A3A-D905-4212-9015-2236A6C05722}" dt="2025-10-14T07:09:28.167" v="2294" actId="14826"/>
        <pc:sldMkLst>
          <pc:docMk/>
          <pc:sldMk cId="124553967" sldId="268"/>
        </pc:sldMkLst>
        <pc:spChg chg="add mod">
          <ac:chgData name="Raúl Batista" userId="defedd31-e174-4078-b0b0-c60087acc695" providerId="ADAL" clId="{83DF7A3A-D905-4212-9015-2236A6C05722}" dt="2025-10-13T13:06:43.189" v="1816"/>
          <ac:spMkLst>
            <pc:docMk/>
            <pc:sldMk cId="124553967" sldId="268"/>
            <ac:spMk id="2" creationId="{8C180032-29BE-E107-2224-B32A354AAF7A}"/>
          </ac:spMkLst>
        </pc:spChg>
        <pc:spChg chg="mod">
          <ac:chgData name="Raúl Batista" userId="defedd31-e174-4078-b0b0-c60087acc695" providerId="ADAL" clId="{83DF7A3A-D905-4212-9015-2236A6C05722}" dt="2025-10-09T13:35:21.776" v="603" actId="1076"/>
          <ac:spMkLst>
            <pc:docMk/>
            <pc:sldMk cId="124553967" sldId="268"/>
            <ac:spMk id="3" creationId="{1B875CB1-7980-7E10-6446-81C95A2DB41A}"/>
          </ac:spMkLst>
        </pc:spChg>
        <pc:spChg chg="mod">
          <ac:chgData name="Raúl Batista" userId="defedd31-e174-4078-b0b0-c60087acc695" providerId="ADAL" clId="{83DF7A3A-D905-4212-9015-2236A6C05722}" dt="2025-10-09T13:35:21.776" v="603" actId="1076"/>
          <ac:spMkLst>
            <pc:docMk/>
            <pc:sldMk cId="124553967" sldId="268"/>
            <ac:spMk id="8" creationId="{3F9D3481-EAFA-FDC4-47B7-58FD5C621BD4}"/>
          </ac:spMkLst>
        </pc:spChg>
        <pc:spChg chg="add del mod">
          <ac:chgData name="Raúl Batista" userId="defedd31-e174-4078-b0b0-c60087acc695" providerId="ADAL" clId="{83DF7A3A-D905-4212-9015-2236A6C05722}" dt="2025-10-13T13:07:20.212" v="1823" actId="113"/>
          <ac:spMkLst>
            <pc:docMk/>
            <pc:sldMk cId="124553967" sldId="268"/>
            <ac:spMk id="12" creationId="{74A3B4E0-5B12-097F-A762-AEF07DE780AE}"/>
          </ac:spMkLst>
        </pc:spChg>
        <pc:spChg chg="mod">
          <ac:chgData name="Raúl Batista" userId="defedd31-e174-4078-b0b0-c60087acc695" providerId="ADAL" clId="{83DF7A3A-D905-4212-9015-2236A6C05722}" dt="2025-10-09T13:33:30.988" v="595" actId="1076"/>
          <ac:spMkLst>
            <pc:docMk/>
            <pc:sldMk cId="124553967" sldId="268"/>
            <ac:spMk id="31" creationId="{7C22D372-6C32-689F-DFC9-D0291368D6B7}"/>
          </ac:spMkLst>
        </pc:spChg>
        <pc:spChg chg="mod">
          <ac:chgData name="Raúl Batista" userId="defedd31-e174-4078-b0b0-c60087acc695" providerId="ADAL" clId="{83DF7A3A-D905-4212-9015-2236A6C05722}" dt="2025-10-09T13:33:30.988" v="595" actId="1076"/>
          <ac:spMkLst>
            <pc:docMk/>
            <pc:sldMk cId="124553967" sldId="268"/>
            <ac:spMk id="32" creationId="{E1C6CD19-E61A-1443-99ED-EC196CD7A105}"/>
          </ac:spMkLst>
        </pc:spChg>
        <pc:spChg chg="mod">
          <ac:chgData name="Raúl Batista" userId="defedd31-e174-4078-b0b0-c60087acc695" providerId="ADAL" clId="{83DF7A3A-D905-4212-9015-2236A6C05722}" dt="2025-10-09T13:33:30.988" v="595" actId="1076"/>
          <ac:spMkLst>
            <pc:docMk/>
            <pc:sldMk cId="124553967" sldId="268"/>
            <ac:spMk id="37" creationId="{B1EC3D75-323B-9356-5A23-535450D0E922}"/>
          </ac:spMkLst>
        </pc:spChg>
        <pc:spChg chg="mod">
          <ac:chgData name="Raúl Batista" userId="defedd31-e174-4078-b0b0-c60087acc695" providerId="ADAL" clId="{83DF7A3A-D905-4212-9015-2236A6C05722}" dt="2025-10-09T13:33:30.988" v="595" actId="1076"/>
          <ac:spMkLst>
            <pc:docMk/>
            <pc:sldMk cId="124553967" sldId="268"/>
            <ac:spMk id="39" creationId="{0CE987CD-EAE5-43CC-6676-0CBE719CB956}"/>
          </ac:spMkLst>
        </pc:spChg>
        <pc:picChg chg="add mod ord">
          <ac:chgData name="Raúl Batista" userId="defedd31-e174-4078-b0b0-c60087acc695" providerId="ADAL" clId="{83DF7A3A-D905-4212-9015-2236A6C05722}" dt="2025-10-13T13:07:20.993" v="1824" actId="1076"/>
          <ac:picMkLst>
            <pc:docMk/>
            <pc:sldMk cId="124553967" sldId="268"/>
            <ac:picMk id="4" creationId="{897BE5CB-BAB6-6996-1128-5AFC4B8961C5}"/>
          </ac:picMkLst>
        </pc:picChg>
        <pc:picChg chg="add mod">
          <ac:chgData name="Raúl Batista" userId="defedd31-e174-4078-b0b0-c60087acc695" providerId="ADAL" clId="{83DF7A3A-D905-4212-9015-2236A6C05722}" dt="2025-10-09T13:35:21.776" v="603" actId="1076"/>
          <ac:picMkLst>
            <pc:docMk/>
            <pc:sldMk cId="124553967" sldId="268"/>
            <ac:picMk id="6" creationId="{1055D3C1-AAAB-80AB-C909-2F7DC78EEB88}"/>
          </ac:picMkLst>
        </pc:picChg>
        <pc:picChg chg="mod">
          <ac:chgData name="Raúl Batista" userId="defedd31-e174-4078-b0b0-c60087acc695" providerId="ADAL" clId="{83DF7A3A-D905-4212-9015-2236A6C05722}" dt="2025-10-09T13:33:30.988" v="595" actId="1076"/>
          <ac:picMkLst>
            <pc:docMk/>
            <pc:sldMk cId="124553967" sldId="268"/>
            <ac:picMk id="33" creationId="{B0316881-D7A5-56D2-4A62-2F1AC75A3037}"/>
          </ac:picMkLst>
        </pc:picChg>
      </pc:sldChg>
      <pc:sldChg chg="addSp delSp modSp add mod ord">
        <pc:chgData name="Raúl Batista" userId="defedd31-e174-4078-b0b0-c60087acc695" providerId="ADAL" clId="{83DF7A3A-D905-4212-9015-2236A6C05722}" dt="2025-10-13T13:06:27.256" v="1813"/>
        <pc:sldMkLst>
          <pc:docMk/>
          <pc:sldMk cId="962641484" sldId="291"/>
        </pc:sldMkLst>
        <pc:spChg chg="add mod">
          <ac:chgData name="Raúl Batista" userId="defedd31-e174-4078-b0b0-c60087acc695" providerId="ADAL" clId="{83DF7A3A-D905-4212-9015-2236A6C05722}" dt="2025-10-13T13:06:27.256" v="1813"/>
          <ac:spMkLst>
            <pc:docMk/>
            <pc:sldMk cId="962641484" sldId="291"/>
            <ac:spMk id="2" creationId="{30116C9E-0EE5-BE7B-62BF-B6286F2D5C35}"/>
          </ac:spMkLst>
        </pc:spChg>
        <pc:spChg chg="mod">
          <ac:chgData name="Raúl Batista" userId="defedd31-e174-4078-b0b0-c60087acc695" providerId="ADAL" clId="{83DF7A3A-D905-4212-9015-2236A6C05722}" dt="2025-10-09T14:01:55.881" v="886" actId="1076"/>
          <ac:spMkLst>
            <pc:docMk/>
            <pc:sldMk cId="962641484" sldId="291"/>
            <ac:spMk id="5" creationId="{CF36638C-60D2-6B35-E8B5-C0BB0F1134D5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8" creationId="{F0AD5EE2-34C6-5E3E-7B9C-959D6F64B699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11" creationId="{6F655B7B-FFDC-80FC-BD67-7722503F3537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14" creationId="{318F53E7-CE57-5287-8FFF-3D1D3C8CDAFE}"/>
          </ac:spMkLst>
        </pc:spChg>
        <pc:spChg chg="mod">
          <ac:chgData name="Raúl Batista" userId="defedd31-e174-4078-b0b0-c60087acc695" providerId="ADAL" clId="{83DF7A3A-D905-4212-9015-2236A6C05722}" dt="2025-10-09T17:42:16.345" v="1127" actId="1076"/>
          <ac:spMkLst>
            <pc:docMk/>
            <pc:sldMk cId="962641484" sldId="291"/>
            <ac:spMk id="15" creationId="{82C0CC05-D6DA-7A4E-1D5C-B08AE4915D58}"/>
          </ac:spMkLst>
        </pc:spChg>
        <pc:spChg chg="mod">
          <ac:chgData name="Raúl Batista" userId="defedd31-e174-4078-b0b0-c60087acc695" providerId="ADAL" clId="{83DF7A3A-D905-4212-9015-2236A6C05722}" dt="2025-10-09T14:01:55.881" v="886" actId="1076"/>
          <ac:spMkLst>
            <pc:docMk/>
            <pc:sldMk cId="962641484" sldId="291"/>
            <ac:spMk id="16" creationId="{CEB2ADDD-5234-417C-8FEF-12DEBCB276D7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17" creationId="{9B3DC752-117E-54F3-B1A8-B5D93A8F0E6B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18" creationId="{6552FA97-8871-C0D7-708A-4A5F43139009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19" creationId="{DD690983-0F3D-09D0-B9E4-4FC29BF78F12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20" creationId="{AFC39DD2-FBCB-9B71-3E1E-D6DF122D3724}"/>
          </ac:spMkLst>
        </pc:spChg>
        <pc:spChg chg="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21" creationId="{E0FC81F8-734B-718D-2557-A63408D6A1DF}"/>
          </ac:spMkLst>
        </pc:spChg>
        <pc:spChg chg="mod">
          <ac:chgData name="Raúl Batista" userId="defedd31-e174-4078-b0b0-c60087acc695" providerId="ADAL" clId="{83DF7A3A-D905-4212-9015-2236A6C05722}" dt="2025-10-09T17:48:26.298" v="1158" actId="1076"/>
          <ac:spMkLst>
            <pc:docMk/>
            <pc:sldMk cId="962641484" sldId="291"/>
            <ac:spMk id="22" creationId="{43C277D3-22E2-8BFB-CD39-B4C027923451}"/>
          </ac:spMkLst>
        </pc:spChg>
        <pc:spChg chg="add mod">
          <ac:chgData name="Raúl Batista" userId="defedd31-e174-4078-b0b0-c60087acc695" providerId="ADAL" clId="{83DF7A3A-D905-4212-9015-2236A6C05722}" dt="2025-10-09T14:01:55.881" v="886" actId="1076"/>
          <ac:spMkLst>
            <pc:docMk/>
            <pc:sldMk cId="962641484" sldId="291"/>
            <ac:spMk id="42" creationId="{B8479AC9-E099-05BA-FC89-1FC5FB18F12C}"/>
          </ac:spMkLst>
        </pc:spChg>
        <pc:spChg chg="add mod">
          <ac:chgData name="Raúl Batista" userId="defedd31-e174-4078-b0b0-c60087acc695" providerId="ADAL" clId="{83DF7A3A-D905-4212-9015-2236A6C05722}" dt="2025-10-09T14:02:10.552" v="887" actId="1076"/>
          <ac:spMkLst>
            <pc:docMk/>
            <pc:sldMk cId="962641484" sldId="291"/>
            <ac:spMk id="43" creationId="{27631972-D85C-402B-E1E6-33D8612A6E49}"/>
          </ac:spMkLst>
        </pc:spChg>
        <pc:spChg chg="add mod">
          <ac:chgData name="Raúl Batista" userId="defedd31-e174-4078-b0b0-c60087acc695" providerId="ADAL" clId="{83DF7A3A-D905-4212-9015-2236A6C05722}" dt="2025-10-09T14:02:21.080" v="888" actId="1076"/>
          <ac:spMkLst>
            <pc:docMk/>
            <pc:sldMk cId="962641484" sldId="291"/>
            <ac:spMk id="44" creationId="{8995D022-AD7D-224E-BBA3-49E1DD2BC796}"/>
          </ac:spMkLst>
        </pc:spChg>
        <pc:spChg chg="add 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46" creationId="{5CC1B30B-D55F-92AA-4F9E-F35FFD31F6E0}"/>
          </ac:spMkLst>
        </pc:spChg>
        <pc:spChg chg="add mod">
          <ac:chgData name="Raúl Batista" userId="defedd31-e174-4078-b0b0-c60087acc695" providerId="ADAL" clId="{83DF7A3A-D905-4212-9015-2236A6C05722}" dt="2025-10-09T17:48:10.704" v="1157" actId="1076"/>
          <ac:spMkLst>
            <pc:docMk/>
            <pc:sldMk cId="962641484" sldId="291"/>
            <ac:spMk id="47" creationId="{DB64E867-0181-A035-62AA-1DF409E05F9C}"/>
          </ac:spMkLst>
        </pc:spChg>
        <pc:spChg chg="add mod">
          <ac:chgData name="Raúl Batista" userId="defedd31-e174-4078-b0b0-c60087acc695" providerId="ADAL" clId="{83DF7A3A-D905-4212-9015-2236A6C05722}" dt="2025-10-09T14:00:21.861" v="874"/>
          <ac:spMkLst>
            <pc:docMk/>
            <pc:sldMk cId="962641484" sldId="291"/>
            <ac:spMk id="62" creationId="{992169FD-4805-3748-179E-8F4A23CABF1A}"/>
          </ac:spMkLst>
        </pc:spChg>
        <pc:spChg chg="add mod">
          <ac:chgData name="Raúl Batista" userId="defedd31-e174-4078-b0b0-c60087acc695" providerId="ADAL" clId="{83DF7A3A-D905-4212-9015-2236A6C05722}" dt="2025-10-09T17:42:16.345" v="1127" actId="1076"/>
          <ac:spMkLst>
            <pc:docMk/>
            <pc:sldMk cId="962641484" sldId="291"/>
            <ac:spMk id="63" creationId="{C1CD3424-637B-096C-A5A5-9832E82C2506}"/>
          </ac:spMkLst>
        </pc:spChg>
        <pc:picChg chg="add mod">
          <ac:chgData name="Raúl Batista" userId="defedd31-e174-4078-b0b0-c60087acc695" providerId="ADAL" clId="{83DF7A3A-D905-4212-9015-2236A6C05722}" dt="2025-10-09T14:01:55.881" v="886" actId="1076"/>
          <ac:picMkLst>
            <pc:docMk/>
            <pc:sldMk cId="962641484" sldId="291"/>
            <ac:picMk id="31" creationId="{A99D095D-21A9-E953-5C82-A2E5BD1AA5BF}"/>
          </ac:picMkLst>
        </pc:picChg>
        <pc:picChg chg="add mod">
          <ac:chgData name="Raúl Batista" userId="defedd31-e174-4078-b0b0-c60087acc695" providerId="ADAL" clId="{83DF7A3A-D905-4212-9015-2236A6C05722}" dt="2025-10-09T14:01:55.881" v="886" actId="1076"/>
          <ac:picMkLst>
            <pc:docMk/>
            <pc:sldMk cId="962641484" sldId="291"/>
            <ac:picMk id="32" creationId="{BB40E54F-27EE-7A5C-716F-DCBF0DBFBAC3}"/>
          </ac:picMkLst>
        </pc:picChg>
        <pc:picChg chg="add mod">
          <ac:chgData name="Raúl Batista" userId="defedd31-e174-4078-b0b0-c60087acc695" providerId="ADAL" clId="{83DF7A3A-D905-4212-9015-2236A6C05722}" dt="2025-10-09T14:02:10.552" v="887" actId="1076"/>
          <ac:picMkLst>
            <pc:docMk/>
            <pc:sldMk cId="962641484" sldId="291"/>
            <ac:picMk id="33" creationId="{DC7D49DE-B7EF-7D5A-01F6-371F4F405886}"/>
          </ac:picMkLst>
        </pc:picChg>
        <pc:picChg chg="add mod">
          <ac:chgData name="Raúl Batista" userId="defedd31-e174-4078-b0b0-c60087acc695" providerId="ADAL" clId="{83DF7A3A-D905-4212-9015-2236A6C05722}" dt="2025-10-09T14:02:10.552" v="887" actId="1076"/>
          <ac:picMkLst>
            <pc:docMk/>
            <pc:sldMk cId="962641484" sldId="291"/>
            <ac:picMk id="36" creationId="{F3B6F4B6-C607-4206-AF99-5D9041402FA8}"/>
          </ac:picMkLst>
        </pc:picChg>
        <pc:picChg chg="add mod">
          <ac:chgData name="Raúl Batista" userId="defedd31-e174-4078-b0b0-c60087acc695" providerId="ADAL" clId="{83DF7A3A-D905-4212-9015-2236A6C05722}" dt="2025-10-09T14:02:21.080" v="888" actId="1076"/>
          <ac:picMkLst>
            <pc:docMk/>
            <pc:sldMk cId="962641484" sldId="291"/>
            <ac:picMk id="37" creationId="{2637D55A-4FCF-9F15-E304-1D84371959AE}"/>
          </ac:picMkLst>
        </pc:picChg>
        <pc:picChg chg="add del mod">
          <ac:chgData name="Raúl Batista" userId="defedd31-e174-4078-b0b0-c60087acc695" providerId="ADAL" clId="{83DF7A3A-D905-4212-9015-2236A6C05722}" dt="2025-10-09T17:42:15.792" v="1124" actId="478"/>
          <ac:picMkLst>
            <pc:docMk/>
            <pc:sldMk cId="962641484" sldId="291"/>
            <ac:picMk id="57" creationId="{51000D27-DB9C-1ED0-2F78-E27E0D89E574}"/>
          </ac:picMkLst>
        </pc:picChg>
        <pc:picChg chg="add del mod">
          <ac:chgData name="Raúl Batista" userId="defedd31-e174-4078-b0b0-c60087acc695" providerId="ADAL" clId="{83DF7A3A-D905-4212-9015-2236A6C05722}" dt="2025-10-09T17:42:15.990" v="1125" actId="478"/>
          <ac:picMkLst>
            <pc:docMk/>
            <pc:sldMk cId="962641484" sldId="291"/>
            <ac:picMk id="64" creationId="{FD33924C-3A28-983B-EE6E-D1FA5C82961A}"/>
          </ac:picMkLst>
        </pc:picChg>
        <pc:picChg chg="add mod ord">
          <ac:chgData name="Raúl Batista" userId="defedd31-e174-4078-b0b0-c60087acc695" providerId="ADAL" clId="{83DF7A3A-D905-4212-9015-2236A6C05722}" dt="2025-10-09T17:47:26.734" v="1156" actId="34135"/>
          <ac:picMkLst>
            <pc:docMk/>
            <pc:sldMk cId="962641484" sldId="291"/>
            <ac:picMk id="66" creationId="{CC6569E5-8421-BF83-FA48-9A0C23B41D1D}"/>
          </ac:picMkLst>
        </pc:picChg>
        <pc:cxnChg chg="add del">
          <ac:chgData name="Raúl Batista" userId="defedd31-e174-4078-b0b0-c60087acc695" providerId="ADAL" clId="{83DF7A3A-D905-4212-9015-2236A6C05722}" dt="2025-10-09T17:42:16.178" v="1126" actId="478"/>
          <ac:cxnSpMkLst>
            <pc:docMk/>
            <pc:sldMk cId="962641484" sldId="291"/>
            <ac:cxnSpMk id="4" creationId="{BBCB90CF-4A0A-C1FC-D3A3-D53EDC45AC97}"/>
          </ac:cxnSpMkLst>
        </pc:cxnChg>
        <pc:cxnChg chg="add mod">
          <ac:chgData name="Raúl Batista" userId="defedd31-e174-4078-b0b0-c60087acc695" providerId="ADAL" clId="{83DF7A3A-D905-4212-9015-2236A6C05722}" dt="2025-10-09T14:00:21.861" v="874"/>
          <ac:cxnSpMkLst>
            <pc:docMk/>
            <pc:sldMk cId="962641484" sldId="291"/>
            <ac:cxnSpMk id="58" creationId="{6EED9ABE-AFC5-DC7A-9B22-F6C89CFF0317}"/>
          </ac:cxnSpMkLst>
        </pc:cxnChg>
        <pc:cxnChg chg="add mod">
          <ac:chgData name="Raúl Batista" userId="defedd31-e174-4078-b0b0-c60087acc695" providerId="ADAL" clId="{83DF7A3A-D905-4212-9015-2236A6C05722}" dt="2025-10-09T14:00:21.861" v="874"/>
          <ac:cxnSpMkLst>
            <pc:docMk/>
            <pc:sldMk cId="962641484" sldId="291"/>
            <ac:cxnSpMk id="59" creationId="{45B4C523-3C09-F4EA-7FFA-3C98CF4FA9E0}"/>
          </ac:cxnSpMkLst>
        </pc:cxnChg>
        <pc:cxnChg chg="add mod">
          <ac:chgData name="Raúl Batista" userId="defedd31-e174-4078-b0b0-c60087acc695" providerId="ADAL" clId="{83DF7A3A-D905-4212-9015-2236A6C05722}" dt="2025-10-09T14:00:21.861" v="874"/>
          <ac:cxnSpMkLst>
            <pc:docMk/>
            <pc:sldMk cId="962641484" sldId="291"/>
            <ac:cxnSpMk id="60" creationId="{DDD76040-D7BB-94D6-7C3F-D210B16ABCE0}"/>
          </ac:cxnSpMkLst>
        </pc:cxnChg>
        <pc:cxnChg chg="add mod">
          <ac:chgData name="Raúl Batista" userId="defedd31-e174-4078-b0b0-c60087acc695" providerId="ADAL" clId="{83DF7A3A-D905-4212-9015-2236A6C05722}" dt="2025-10-09T14:00:21.861" v="874"/>
          <ac:cxnSpMkLst>
            <pc:docMk/>
            <pc:sldMk cId="962641484" sldId="291"/>
            <ac:cxnSpMk id="61" creationId="{539C6584-80BC-7F32-9281-6A05BC973B1B}"/>
          </ac:cxnSpMkLst>
        </pc:cxnChg>
      </pc:sldChg>
      <pc:sldChg chg="addSp delSp modSp add mod">
        <pc:chgData name="Raúl Batista" userId="defedd31-e174-4078-b0b0-c60087acc695" providerId="ADAL" clId="{83DF7A3A-D905-4212-9015-2236A6C05722}" dt="2025-10-13T13:07:56.419" v="1825" actId="255"/>
        <pc:sldMkLst>
          <pc:docMk/>
          <pc:sldMk cId="365312525" sldId="435"/>
        </pc:sldMkLst>
        <pc:spChg chg="mod">
          <ac:chgData name="Raúl Batista" userId="defedd31-e174-4078-b0b0-c60087acc695" providerId="ADAL" clId="{83DF7A3A-D905-4212-9015-2236A6C05722}" dt="2025-10-09T13:57:17.757" v="851" actId="1076"/>
          <ac:spMkLst>
            <pc:docMk/>
            <pc:sldMk cId="365312525" sldId="435"/>
            <ac:spMk id="3" creationId="{0C883B99-6BC2-D5AF-C3B4-DE8D94D479B9}"/>
          </ac:spMkLst>
        </pc:spChg>
        <pc:spChg chg="add mod">
          <ac:chgData name="Raúl Batista" userId="defedd31-e174-4078-b0b0-c60087acc695" providerId="ADAL" clId="{83DF7A3A-D905-4212-9015-2236A6C05722}" dt="2025-10-13T13:06:23.843" v="1812"/>
          <ac:spMkLst>
            <pc:docMk/>
            <pc:sldMk cId="365312525" sldId="435"/>
            <ac:spMk id="5" creationId="{E6CEAB6B-029D-EA26-F46C-0ED1CF611140}"/>
          </ac:spMkLst>
        </pc:spChg>
        <pc:spChg chg="add mod">
          <ac:chgData name="Raúl Batista" userId="defedd31-e174-4078-b0b0-c60087acc695" providerId="ADAL" clId="{83DF7A3A-D905-4212-9015-2236A6C05722}" dt="2025-10-09T13:31:45.631" v="590" actId="1076"/>
          <ac:spMkLst>
            <pc:docMk/>
            <pc:sldMk cId="365312525" sldId="435"/>
            <ac:spMk id="7" creationId="{7D3BE782-135C-77F1-D1E1-A8643EEB8243}"/>
          </ac:spMkLst>
        </pc:spChg>
        <pc:spChg chg="mod">
          <ac:chgData name="Raúl Batista" userId="defedd31-e174-4078-b0b0-c60087acc695" providerId="ADAL" clId="{83DF7A3A-D905-4212-9015-2236A6C05722}" dt="2025-10-13T13:07:56.419" v="1825" actId="255"/>
          <ac:spMkLst>
            <pc:docMk/>
            <pc:sldMk cId="365312525" sldId="435"/>
            <ac:spMk id="12" creationId="{04C6212A-3703-0DFB-8205-5EBF1EE30987}"/>
          </ac:spMkLst>
        </pc:spChg>
        <pc:spChg chg="add mod">
          <ac:chgData name="Raúl Batista" userId="defedd31-e174-4078-b0b0-c60087acc695" providerId="ADAL" clId="{83DF7A3A-D905-4212-9015-2236A6C05722}" dt="2025-10-09T13:48:44.806" v="827" actId="1076"/>
          <ac:spMkLst>
            <pc:docMk/>
            <pc:sldMk cId="365312525" sldId="435"/>
            <ac:spMk id="13" creationId="{B265E95D-B272-5056-614F-647C0E785F0A}"/>
          </ac:spMkLst>
        </pc:spChg>
        <pc:spChg chg="mod">
          <ac:chgData name="Raúl Batista" userId="defedd31-e174-4078-b0b0-c60087acc695" providerId="ADAL" clId="{83DF7A3A-D905-4212-9015-2236A6C05722}" dt="2025-10-09T13:57:17.757" v="851" actId="1076"/>
          <ac:spMkLst>
            <pc:docMk/>
            <pc:sldMk cId="365312525" sldId="435"/>
            <ac:spMk id="15" creationId="{136B43E1-AE8D-FAA9-92B4-96AB1307A506}"/>
          </ac:spMkLst>
        </pc:spChg>
        <pc:spChg chg="add mod">
          <ac:chgData name="Raúl Batista" userId="defedd31-e174-4078-b0b0-c60087acc695" providerId="ADAL" clId="{83DF7A3A-D905-4212-9015-2236A6C05722}" dt="2025-10-09T13:48:44.806" v="827" actId="1076"/>
          <ac:spMkLst>
            <pc:docMk/>
            <pc:sldMk cId="365312525" sldId="435"/>
            <ac:spMk id="23" creationId="{BAFA72E4-C33A-012F-684B-9897DE7F2C59}"/>
          </ac:spMkLst>
        </pc:spChg>
        <pc:spChg chg="add mod">
          <ac:chgData name="Raúl Batista" userId="defedd31-e174-4078-b0b0-c60087acc695" providerId="ADAL" clId="{83DF7A3A-D905-4212-9015-2236A6C05722}" dt="2025-10-09T13:48:44.806" v="827" actId="1076"/>
          <ac:spMkLst>
            <pc:docMk/>
            <pc:sldMk cId="365312525" sldId="435"/>
            <ac:spMk id="27" creationId="{6FC610EB-AC39-BF38-2174-797529117F2C}"/>
          </ac:spMkLst>
        </pc:spChg>
        <pc:spChg chg="add mod">
          <ac:chgData name="Raúl Batista" userId="defedd31-e174-4078-b0b0-c60087acc695" providerId="ADAL" clId="{83DF7A3A-D905-4212-9015-2236A6C05722}" dt="2025-10-09T17:52:52.933" v="1170" actId="207"/>
          <ac:spMkLst>
            <pc:docMk/>
            <pc:sldMk cId="365312525" sldId="435"/>
            <ac:spMk id="28" creationId="{E70FC15C-64DA-F5C6-B574-94E9E4BE072D}"/>
          </ac:spMkLst>
        </pc:spChg>
        <pc:spChg chg="add mod">
          <ac:chgData name="Raúl Batista" userId="defedd31-e174-4078-b0b0-c60087acc695" providerId="ADAL" clId="{83DF7A3A-D905-4212-9015-2236A6C05722}" dt="2025-10-09T18:10:36.306" v="1262" actId="1076"/>
          <ac:spMkLst>
            <pc:docMk/>
            <pc:sldMk cId="365312525" sldId="435"/>
            <ac:spMk id="29" creationId="{E3B81F23-0016-C132-A730-FA7587C7FB68}"/>
          </ac:spMkLst>
        </pc:spChg>
        <pc:spChg chg="add mod">
          <ac:chgData name="Raúl Batista" userId="defedd31-e174-4078-b0b0-c60087acc695" providerId="ADAL" clId="{83DF7A3A-D905-4212-9015-2236A6C05722}" dt="2025-10-09T18:10:01.183" v="1259" actId="1076"/>
          <ac:spMkLst>
            <pc:docMk/>
            <pc:sldMk cId="365312525" sldId="435"/>
            <ac:spMk id="30" creationId="{84D0337C-3AB5-91E7-1FF1-8B9D75D0BC4E}"/>
          </ac:spMkLst>
        </pc:spChg>
        <pc:spChg chg="add mod">
          <ac:chgData name="Raúl Batista" userId="defedd31-e174-4078-b0b0-c60087acc695" providerId="ADAL" clId="{83DF7A3A-D905-4212-9015-2236A6C05722}" dt="2025-10-09T18:10:24.353" v="1261" actId="1076"/>
          <ac:spMkLst>
            <pc:docMk/>
            <pc:sldMk cId="365312525" sldId="435"/>
            <ac:spMk id="34" creationId="{C2E49B36-9880-AEDF-2D18-9051B8051A5D}"/>
          </ac:spMkLst>
        </pc:spChg>
        <pc:picChg chg="mod">
          <ac:chgData name="Raúl Batista" userId="defedd31-e174-4078-b0b0-c60087acc695" providerId="ADAL" clId="{83DF7A3A-D905-4212-9015-2236A6C05722}" dt="2025-10-09T13:57:17.757" v="851" actId="1076"/>
          <ac:picMkLst>
            <pc:docMk/>
            <pc:sldMk cId="365312525" sldId="435"/>
            <ac:picMk id="2" creationId="{1535500D-53AA-796D-43EA-61D9712AFE07}"/>
          </ac:picMkLst>
        </pc:picChg>
        <pc:picChg chg="mod">
          <ac:chgData name="Raúl Batista" userId="defedd31-e174-4078-b0b0-c60087acc695" providerId="ADAL" clId="{83DF7A3A-D905-4212-9015-2236A6C05722}" dt="2025-10-09T13:57:17.757" v="851" actId="1076"/>
          <ac:picMkLst>
            <pc:docMk/>
            <pc:sldMk cId="365312525" sldId="435"/>
            <ac:picMk id="48" creationId="{50A9BB0F-D031-628C-B844-9E9F89215242}"/>
          </ac:picMkLst>
        </pc:picChg>
        <pc:picChg chg="add mod">
          <ac:chgData name="Raúl Batista" userId="defedd31-e174-4078-b0b0-c60087acc695" providerId="ADAL" clId="{83DF7A3A-D905-4212-9015-2236A6C05722}" dt="2025-10-09T17:51:58.888" v="1169" actId="1076"/>
          <ac:picMkLst>
            <pc:docMk/>
            <pc:sldMk cId="365312525" sldId="435"/>
            <ac:picMk id="57" creationId="{943C2F4E-B0C4-274F-2905-92F8D4A082A1}"/>
          </ac:picMkLst>
        </pc:picChg>
        <pc:picChg chg="add mod">
          <ac:chgData name="Raúl Batista" userId="defedd31-e174-4078-b0b0-c60087acc695" providerId="ADAL" clId="{83DF7A3A-D905-4212-9015-2236A6C05722}" dt="2025-10-09T13:31:45.631" v="590" actId="1076"/>
          <ac:picMkLst>
            <pc:docMk/>
            <pc:sldMk cId="365312525" sldId="435"/>
            <ac:picMk id="59" creationId="{286CF69D-E669-829B-49CF-6FB739969600}"/>
          </ac:picMkLst>
        </pc:picChg>
        <pc:picChg chg="add mod">
          <ac:chgData name="Raúl Batista" userId="defedd31-e174-4078-b0b0-c60087acc695" providerId="ADAL" clId="{83DF7A3A-D905-4212-9015-2236A6C05722}" dt="2025-10-09T13:31:45.631" v="590" actId="1076"/>
          <ac:picMkLst>
            <pc:docMk/>
            <pc:sldMk cId="365312525" sldId="435"/>
            <ac:picMk id="69" creationId="{18FBAE17-84F7-A1C0-5795-846E7045CDAB}"/>
          </ac:picMkLst>
        </pc:picChg>
        <pc:picChg chg="add mod">
          <ac:chgData name="Raúl Batista" userId="defedd31-e174-4078-b0b0-c60087acc695" providerId="ADAL" clId="{83DF7A3A-D905-4212-9015-2236A6C05722}" dt="2025-10-09T13:49:20.013" v="830" actId="1076"/>
          <ac:picMkLst>
            <pc:docMk/>
            <pc:sldMk cId="365312525" sldId="435"/>
            <ac:picMk id="75" creationId="{92ED262C-BD48-AD09-1BD7-FF6320970489}"/>
          </ac:picMkLst>
        </pc:picChg>
        <pc:picChg chg="add mod">
          <ac:chgData name="Raúl Batista" userId="defedd31-e174-4078-b0b0-c60087acc695" providerId="ADAL" clId="{83DF7A3A-D905-4212-9015-2236A6C05722}" dt="2025-10-09T13:49:01.126" v="828" actId="1076"/>
          <ac:picMkLst>
            <pc:docMk/>
            <pc:sldMk cId="365312525" sldId="435"/>
            <ac:picMk id="77" creationId="{41845CFA-D407-3C74-0E31-C4764EA3DAEB}"/>
          </ac:picMkLst>
        </pc:picChg>
        <pc:picChg chg="add mod">
          <ac:chgData name="Raúl Batista" userId="defedd31-e174-4078-b0b0-c60087acc695" providerId="ADAL" clId="{83DF7A3A-D905-4212-9015-2236A6C05722}" dt="2025-10-09T13:36:20.202" v="610" actId="1076"/>
          <ac:picMkLst>
            <pc:docMk/>
            <pc:sldMk cId="365312525" sldId="435"/>
            <ac:picMk id="89" creationId="{1EDAA194-430C-4CEE-77B7-8EC9EDBA9AE1}"/>
          </ac:picMkLst>
        </pc:picChg>
        <pc:picChg chg="add mod">
          <ac:chgData name="Raúl Batista" userId="defedd31-e174-4078-b0b0-c60087acc695" providerId="ADAL" clId="{83DF7A3A-D905-4212-9015-2236A6C05722}" dt="2025-10-09T13:36:57.516" v="619" actId="1076"/>
          <ac:picMkLst>
            <pc:docMk/>
            <pc:sldMk cId="365312525" sldId="435"/>
            <ac:picMk id="91" creationId="{A26E3D04-D8C4-6373-7649-521FEA1E9376}"/>
          </ac:picMkLst>
        </pc:picChg>
        <pc:picChg chg="add mod">
          <ac:chgData name="Raúl Batista" userId="defedd31-e174-4078-b0b0-c60087acc695" providerId="ADAL" clId="{83DF7A3A-D905-4212-9015-2236A6C05722}" dt="2025-10-09T13:37:30.101" v="634" actId="1076"/>
          <ac:picMkLst>
            <pc:docMk/>
            <pc:sldMk cId="365312525" sldId="435"/>
            <ac:picMk id="93" creationId="{1409C5B6-1821-7A9C-EB73-DFAC9FC160C1}"/>
          </ac:picMkLst>
        </pc:picChg>
        <pc:picChg chg="add mod">
          <ac:chgData name="Raúl Batista" userId="defedd31-e174-4078-b0b0-c60087acc695" providerId="ADAL" clId="{83DF7A3A-D905-4212-9015-2236A6C05722}" dt="2025-10-09T13:37:42.037" v="635" actId="1076"/>
          <ac:picMkLst>
            <pc:docMk/>
            <pc:sldMk cId="365312525" sldId="435"/>
            <ac:picMk id="97" creationId="{059E5A68-FF32-BBAD-8970-E29D71E084DA}"/>
          </ac:picMkLst>
        </pc:picChg>
        <pc:picChg chg="add mod">
          <ac:chgData name="Raúl Batista" userId="defedd31-e174-4078-b0b0-c60087acc695" providerId="ADAL" clId="{83DF7A3A-D905-4212-9015-2236A6C05722}" dt="2025-10-09T13:38:05.358" v="640" actId="1076"/>
          <ac:picMkLst>
            <pc:docMk/>
            <pc:sldMk cId="365312525" sldId="435"/>
            <ac:picMk id="99" creationId="{B712DF2E-6F85-6189-3E06-2AB049EF03C2}"/>
          </ac:picMkLst>
        </pc:picChg>
        <pc:picChg chg="add mod">
          <ac:chgData name="Raúl Batista" userId="defedd31-e174-4078-b0b0-c60087acc695" providerId="ADAL" clId="{83DF7A3A-D905-4212-9015-2236A6C05722}" dt="2025-10-09T13:38:18.542" v="645" actId="1076"/>
          <ac:picMkLst>
            <pc:docMk/>
            <pc:sldMk cId="365312525" sldId="435"/>
            <ac:picMk id="101" creationId="{FE6A30FA-4D5E-BDAF-0C2D-65DEC78AC72F}"/>
          </ac:picMkLst>
        </pc:picChg>
        <pc:picChg chg="add mod">
          <ac:chgData name="Raúl Batista" userId="defedd31-e174-4078-b0b0-c60087acc695" providerId="ADAL" clId="{83DF7A3A-D905-4212-9015-2236A6C05722}" dt="2025-10-09T13:45:28.306" v="775" actId="1076"/>
          <ac:picMkLst>
            <pc:docMk/>
            <pc:sldMk cId="365312525" sldId="435"/>
            <ac:picMk id="105" creationId="{467BAD70-C8E8-D24D-DCAB-C81F2EABB27A}"/>
          </ac:picMkLst>
        </pc:picChg>
        <pc:picChg chg="add mod">
          <ac:chgData name="Raúl Batista" userId="defedd31-e174-4078-b0b0-c60087acc695" providerId="ADAL" clId="{83DF7A3A-D905-4212-9015-2236A6C05722}" dt="2025-10-09T13:48:17.549" v="825" actId="1076"/>
          <ac:picMkLst>
            <pc:docMk/>
            <pc:sldMk cId="365312525" sldId="435"/>
            <ac:picMk id="111" creationId="{11336991-C0E7-4C77-043C-781099669601}"/>
          </ac:picMkLst>
        </pc:picChg>
        <pc:picChg chg="add mod">
          <ac:chgData name="Raúl Batista" userId="defedd31-e174-4078-b0b0-c60087acc695" providerId="ADAL" clId="{83DF7A3A-D905-4212-9015-2236A6C05722}" dt="2025-10-09T13:40:27.010" v="702" actId="1076"/>
          <ac:picMkLst>
            <pc:docMk/>
            <pc:sldMk cId="365312525" sldId="435"/>
            <ac:picMk id="125" creationId="{00D9867B-FC0C-A73C-E3CF-5113FE2968CB}"/>
          </ac:picMkLst>
        </pc:picChg>
        <pc:picChg chg="add mod">
          <ac:chgData name="Raúl Batista" userId="defedd31-e174-4078-b0b0-c60087acc695" providerId="ADAL" clId="{83DF7A3A-D905-4212-9015-2236A6C05722}" dt="2025-10-09T13:45:55.258" v="780" actId="1076"/>
          <ac:picMkLst>
            <pc:docMk/>
            <pc:sldMk cId="365312525" sldId="435"/>
            <ac:picMk id="127" creationId="{10A5ACEA-2D4D-3F27-1FFD-80EE219FF176}"/>
          </ac:picMkLst>
        </pc:picChg>
        <pc:picChg chg="add mod">
          <ac:chgData name="Raúl Batista" userId="defedd31-e174-4078-b0b0-c60087acc695" providerId="ADAL" clId="{83DF7A3A-D905-4212-9015-2236A6C05722}" dt="2025-10-09T13:54:49.979" v="833" actId="1076"/>
          <ac:picMkLst>
            <pc:docMk/>
            <pc:sldMk cId="365312525" sldId="435"/>
            <ac:picMk id="129" creationId="{B82EE8F1-26CD-B27F-0A43-EFE99157EC35}"/>
          </ac:picMkLst>
        </pc:picChg>
        <pc:picChg chg="add mod">
          <ac:chgData name="Raúl Batista" userId="defedd31-e174-4078-b0b0-c60087acc695" providerId="ADAL" clId="{83DF7A3A-D905-4212-9015-2236A6C05722}" dt="2025-10-09T13:48:17.549" v="825" actId="1076"/>
          <ac:picMkLst>
            <pc:docMk/>
            <pc:sldMk cId="365312525" sldId="435"/>
            <ac:picMk id="131" creationId="{FE0BC96F-23C1-0803-856C-8F8665210731}"/>
          </ac:picMkLst>
        </pc:picChg>
        <pc:picChg chg="add mod">
          <ac:chgData name="Raúl Batista" userId="defedd31-e174-4078-b0b0-c60087acc695" providerId="ADAL" clId="{83DF7A3A-D905-4212-9015-2236A6C05722}" dt="2025-10-09T13:45:35.418" v="776" actId="1076"/>
          <ac:picMkLst>
            <pc:docMk/>
            <pc:sldMk cId="365312525" sldId="435"/>
            <ac:picMk id="135" creationId="{9AE810E9-2609-B42E-72F6-A81CAECD0C65}"/>
          </ac:picMkLst>
        </pc:picChg>
        <pc:picChg chg="add mod">
          <ac:chgData name="Raúl Batista" userId="defedd31-e174-4078-b0b0-c60087acc695" providerId="ADAL" clId="{83DF7A3A-D905-4212-9015-2236A6C05722}" dt="2025-10-09T13:43:00.990" v="745" actId="1076"/>
          <ac:picMkLst>
            <pc:docMk/>
            <pc:sldMk cId="365312525" sldId="435"/>
            <ac:picMk id="143" creationId="{8DCBBA87-C08C-1950-7B3B-69CEDD93827D}"/>
          </ac:picMkLst>
        </pc:picChg>
        <pc:picChg chg="add mod">
          <ac:chgData name="Raúl Batista" userId="defedd31-e174-4078-b0b0-c60087acc695" providerId="ADAL" clId="{83DF7A3A-D905-4212-9015-2236A6C05722}" dt="2025-10-09T13:43:11.854" v="750" actId="1076"/>
          <ac:picMkLst>
            <pc:docMk/>
            <pc:sldMk cId="365312525" sldId="435"/>
            <ac:picMk id="145" creationId="{1FD1C9F2-7B1F-E61F-0941-F425E3B802F4}"/>
          </ac:picMkLst>
        </pc:picChg>
        <pc:picChg chg="add mod">
          <ac:chgData name="Raúl Batista" userId="defedd31-e174-4078-b0b0-c60087acc695" providerId="ADAL" clId="{83DF7A3A-D905-4212-9015-2236A6C05722}" dt="2025-10-09T13:48:26.949" v="826" actId="1076"/>
          <ac:picMkLst>
            <pc:docMk/>
            <pc:sldMk cId="365312525" sldId="435"/>
            <ac:picMk id="163" creationId="{A16889FB-221D-BE75-4840-B322DB98E147}"/>
          </ac:picMkLst>
        </pc:picChg>
        <pc:picChg chg="add mod">
          <ac:chgData name="Raúl Batista" userId="defedd31-e174-4078-b0b0-c60087acc695" providerId="ADAL" clId="{83DF7A3A-D905-4212-9015-2236A6C05722}" dt="2025-10-09T13:48:26.949" v="826" actId="1076"/>
          <ac:picMkLst>
            <pc:docMk/>
            <pc:sldMk cId="365312525" sldId="435"/>
            <ac:picMk id="169" creationId="{51D7C627-D289-3C44-802E-0C1E62D0708A}"/>
          </ac:picMkLst>
        </pc:picChg>
        <pc:picChg chg="add mod ord">
          <ac:chgData name="Raúl Batista" userId="defedd31-e174-4078-b0b0-c60087acc695" providerId="ADAL" clId="{83DF7A3A-D905-4212-9015-2236A6C05722}" dt="2025-10-09T18:10:07.300" v="1260" actId="167"/>
          <ac:picMkLst>
            <pc:docMk/>
            <pc:sldMk cId="365312525" sldId="435"/>
            <ac:picMk id="170" creationId="{CD6AD412-65B1-4AF6-5E6B-A26D41AD13B1}"/>
          </ac:picMkLst>
        </pc:picChg>
        <pc:picChg chg="add mod ord">
          <ac:chgData name="Raúl Batista" userId="defedd31-e174-4078-b0b0-c60087acc695" providerId="ADAL" clId="{83DF7A3A-D905-4212-9015-2236A6C05722}" dt="2025-10-09T18:09:48.754" v="1258" actId="167"/>
          <ac:picMkLst>
            <pc:docMk/>
            <pc:sldMk cId="365312525" sldId="435"/>
            <ac:picMk id="186" creationId="{DA5D512C-4678-5D4A-F28D-9F866E3C4DD3}"/>
          </ac:picMkLst>
        </pc:picChg>
        <pc:cxnChg chg="mod">
          <ac:chgData name="Raúl Batista" userId="defedd31-e174-4078-b0b0-c60087acc695" providerId="ADAL" clId="{83DF7A3A-D905-4212-9015-2236A6C05722}" dt="2025-10-09T13:30:25.699" v="584" actId="14100"/>
          <ac:cxnSpMkLst>
            <pc:docMk/>
            <pc:sldMk cId="365312525" sldId="435"/>
            <ac:cxnSpMk id="4" creationId="{1AE3F42B-75DD-C9F7-AA7E-ADF992047825}"/>
          </ac:cxnSpMkLst>
        </pc:cxnChg>
        <pc:cxnChg chg="mod">
          <ac:chgData name="Raúl Batista" userId="defedd31-e174-4078-b0b0-c60087acc695" providerId="ADAL" clId="{83DF7A3A-D905-4212-9015-2236A6C05722}" dt="2025-10-09T13:57:17.757" v="851" actId="1076"/>
          <ac:cxnSpMkLst>
            <pc:docMk/>
            <pc:sldMk cId="365312525" sldId="435"/>
            <ac:cxnSpMk id="6" creationId="{7266F9B9-1C4A-C3C8-EC29-44398F30108E}"/>
          </ac:cxnSpMkLst>
        </pc:cxnChg>
        <pc:cxnChg chg="mod">
          <ac:chgData name="Raúl Batista" userId="defedd31-e174-4078-b0b0-c60087acc695" providerId="ADAL" clId="{83DF7A3A-D905-4212-9015-2236A6C05722}" dt="2025-10-09T13:31:18.742" v="588" actId="1076"/>
          <ac:cxnSpMkLst>
            <pc:docMk/>
            <pc:sldMk cId="365312525" sldId="435"/>
            <ac:cxnSpMk id="9" creationId="{60614ACB-127A-4CDE-C4D4-A6CB243000C3}"/>
          </ac:cxnSpMkLst>
        </pc:cxnChg>
        <pc:cxnChg chg="mod">
          <ac:chgData name="Raúl Batista" userId="defedd31-e174-4078-b0b0-c60087acc695" providerId="ADAL" clId="{83DF7A3A-D905-4212-9015-2236A6C05722}" dt="2025-10-09T13:31:00.573" v="587" actId="14100"/>
          <ac:cxnSpMkLst>
            <pc:docMk/>
            <pc:sldMk cId="365312525" sldId="435"/>
            <ac:cxnSpMk id="10" creationId="{C7E6FB47-2395-40BA-4F32-7B163E79AD51}"/>
          </ac:cxnSpMkLst>
        </pc:cxnChg>
        <pc:cxnChg chg="add">
          <ac:chgData name="Raúl Batista" userId="defedd31-e174-4078-b0b0-c60087acc695" providerId="ADAL" clId="{83DF7A3A-D905-4212-9015-2236A6C05722}" dt="2025-10-09T18:10:50.772" v="1263" actId="11529"/>
          <ac:cxnSpMkLst>
            <pc:docMk/>
            <pc:sldMk cId="365312525" sldId="435"/>
            <ac:cxnSpMk id="188" creationId="{4DC257CC-EB8C-40CE-1DB6-C4F983B80E86}"/>
          </ac:cxnSpMkLst>
        </pc:cxnChg>
        <pc:cxnChg chg="add mod">
          <ac:chgData name="Raúl Batista" userId="defedd31-e174-4078-b0b0-c60087acc695" providerId="ADAL" clId="{83DF7A3A-D905-4212-9015-2236A6C05722}" dt="2025-10-09T18:11:00.539" v="1265" actId="1076"/>
          <ac:cxnSpMkLst>
            <pc:docMk/>
            <pc:sldMk cId="365312525" sldId="435"/>
            <ac:cxnSpMk id="189" creationId="{8850F597-9F06-1405-815A-DB0E9141D473}"/>
          </ac:cxnSpMkLst>
        </pc:cxnChg>
        <pc:cxnChg chg="add mod">
          <ac:chgData name="Raúl Batista" userId="defedd31-e174-4078-b0b0-c60087acc695" providerId="ADAL" clId="{83DF7A3A-D905-4212-9015-2236A6C05722}" dt="2025-10-09T18:11:12.939" v="1267" actId="1076"/>
          <ac:cxnSpMkLst>
            <pc:docMk/>
            <pc:sldMk cId="365312525" sldId="435"/>
            <ac:cxnSpMk id="190" creationId="{7A09DB37-0798-78A3-B3A1-0AE86D9F5D3F}"/>
          </ac:cxnSpMkLst>
        </pc:cxnChg>
        <pc:cxnChg chg="add mod">
          <ac:chgData name="Raúl Batista" userId="defedd31-e174-4078-b0b0-c60087acc695" providerId="ADAL" clId="{83DF7A3A-D905-4212-9015-2236A6C05722}" dt="2025-10-09T18:11:12.939" v="1267" actId="1076"/>
          <ac:cxnSpMkLst>
            <pc:docMk/>
            <pc:sldMk cId="365312525" sldId="435"/>
            <ac:cxnSpMk id="191" creationId="{C72194D8-63C0-1E08-FA9A-3CD539F67295}"/>
          </ac:cxnSpMkLst>
        </pc:cxnChg>
        <pc:cxnChg chg="add mod">
          <ac:chgData name="Raúl Batista" userId="defedd31-e174-4078-b0b0-c60087acc695" providerId="ADAL" clId="{83DF7A3A-D905-4212-9015-2236A6C05722}" dt="2025-10-09T18:11:20.100" v="1269" actId="1076"/>
          <ac:cxnSpMkLst>
            <pc:docMk/>
            <pc:sldMk cId="365312525" sldId="435"/>
            <ac:cxnSpMk id="192" creationId="{9B18EDC9-B51A-4949-5B3C-A5CF02FBD111}"/>
          </ac:cxnSpMkLst>
        </pc:cxnChg>
        <pc:cxnChg chg="add mod">
          <ac:chgData name="Raúl Batista" userId="defedd31-e174-4078-b0b0-c60087acc695" providerId="ADAL" clId="{83DF7A3A-D905-4212-9015-2236A6C05722}" dt="2025-10-09T18:11:20.100" v="1269" actId="1076"/>
          <ac:cxnSpMkLst>
            <pc:docMk/>
            <pc:sldMk cId="365312525" sldId="435"/>
            <ac:cxnSpMk id="193" creationId="{497145F8-2E0F-1D49-6234-C468211E5FFF}"/>
          </ac:cxnSpMkLst>
        </pc:cxnChg>
        <pc:cxnChg chg="add mod">
          <ac:chgData name="Raúl Batista" userId="defedd31-e174-4078-b0b0-c60087acc695" providerId="ADAL" clId="{83DF7A3A-D905-4212-9015-2236A6C05722}" dt="2025-10-09T18:11:30.451" v="1272" actId="1076"/>
          <ac:cxnSpMkLst>
            <pc:docMk/>
            <pc:sldMk cId="365312525" sldId="435"/>
            <ac:cxnSpMk id="194" creationId="{72D0E486-F9CE-6913-6B12-57556816233E}"/>
          </ac:cxnSpMkLst>
        </pc:cxnChg>
        <pc:cxnChg chg="add mod">
          <ac:chgData name="Raúl Batista" userId="defedd31-e174-4078-b0b0-c60087acc695" providerId="ADAL" clId="{83DF7A3A-D905-4212-9015-2236A6C05722}" dt="2025-10-09T18:11:30.451" v="1272" actId="1076"/>
          <ac:cxnSpMkLst>
            <pc:docMk/>
            <pc:sldMk cId="365312525" sldId="435"/>
            <ac:cxnSpMk id="195" creationId="{5CF568F3-0BB1-95A6-E105-8BE2475142B2}"/>
          </ac:cxnSpMkLst>
        </pc:cxnChg>
      </pc:sldChg>
      <pc:sldChg chg="addSp delSp modSp add mod">
        <pc:chgData name="Raúl Batista" userId="defedd31-e174-4078-b0b0-c60087acc695" providerId="ADAL" clId="{83DF7A3A-D905-4212-9015-2236A6C05722}" dt="2025-10-13T13:09:15.249" v="1826" actId="34136"/>
        <pc:sldMkLst>
          <pc:docMk/>
          <pc:sldMk cId="3401053475" sldId="436"/>
        </pc:sldMkLst>
        <pc:spChg chg="add mod">
          <ac:chgData name="Raúl Batista" userId="defedd31-e174-4078-b0b0-c60087acc695" providerId="ADAL" clId="{83DF7A3A-D905-4212-9015-2236A6C05722}" dt="2025-10-13T13:06:20.204" v="1811"/>
          <ac:spMkLst>
            <pc:docMk/>
            <pc:sldMk cId="3401053475" sldId="436"/>
            <ac:spMk id="2" creationId="{0C36DC2A-6BD2-EF81-9AAE-77915E7DFAC7}"/>
          </ac:spMkLst>
        </pc:spChg>
        <pc:spChg chg="add mod">
          <ac:chgData name="Raúl Batista" userId="defedd31-e174-4078-b0b0-c60087acc695" providerId="ADAL" clId="{83DF7A3A-D905-4212-9015-2236A6C05722}" dt="2025-10-09T14:06:20.458" v="909" actId="1076"/>
          <ac:spMkLst>
            <pc:docMk/>
            <pc:sldMk cId="3401053475" sldId="436"/>
            <ac:spMk id="17" creationId="{CDA4CE1D-733D-9407-35E3-678B10D67F4B}"/>
          </ac:spMkLst>
        </pc:spChg>
        <pc:spChg chg="add mod">
          <ac:chgData name="Raúl Batista" userId="defedd31-e174-4078-b0b0-c60087acc695" providerId="ADAL" clId="{83DF7A3A-D905-4212-9015-2236A6C05722}" dt="2025-10-09T14:03:27.257" v="890"/>
          <ac:spMkLst>
            <pc:docMk/>
            <pc:sldMk cId="3401053475" sldId="436"/>
            <ac:spMk id="39" creationId="{03D65C94-8650-8E01-FCC7-6488083B5017}"/>
          </ac:spMkLst>
        </pc:spChg>
        <pc:spChg chg="add mod">
          <ac:chgData name="Raúl Batista" userId="defedd31-e174-4078-b0b0-c60087acc695" providerId="ADAL" clId="{83DF7A3A-D905-4212-9015-2236A6C05722}" dt="2025-10-09T14:03:27.257" v="890"/>
          <ac:spMkLst>
            <pc:docMk/>
            <pc:sldMk cId="3401053475" sldId="436"/>
            <ac:spMk id="40" creationId="{8500D21C-DFEB-5793-2C59-C4FA24FE0B3E}"/>
          </ac:spMkLst>
        </pc:spChg>
        <pc:picChg chg="add mod">
          <ac:chgData name="Raúl Batista" userId="defedd31-e174-4078-b0b0-c60087acc695" providerId="ADAL" clId="{83DF7A3A-D905-4212-9015-2236A6C05722}" dt="2025-10-09T14:07:58.347" v="924" actId="1076"/>
          <ac:picMkLst>
            <pc:docMk/>
            <pc:sldMk cId="3401053475" sldId="436"/>
            <ac:picMk id="20" creationId="{98BE9C9D-601B-3CDA-18DD-A2E89EAFB667}"/>
          </ac:picMkLst>
        </pc:picChg>
        <pc:picChg chg="add mod">
          <ac:chgData name="Raúl Batista" userId="defedd31-e174-4078-b0b0-c60087acc695" providerId="ADAL" clId="{83DF7A3A-D905-4212-9015-2236A6C05722}" dt="2025-10-09T14:07:58.347" v="924" actId="1076"/>
          <ac:picMkLst>
            <pc:docMk/>
            <pc:sldMk cId="3401053475" sldId="436"/>
            <ac:picMk id="21" creationId="{03F05B23-0838-D608-FD58-F615DABF2436}"/>
          </ac:picMkLst>
        </pc:picChg>
        <pc:picChg chg="add mod">
          <ac:chgData name="Raúl Batista" userId="defedd31-e174-4078-b0b0-c60087acc695" providerId="ADAL" clId="{83DF7A3A-D905-4212-9015-2236A6C05722}" dt="2025-10-09T14:03:27.257" v="890"/>
          <ac:picMkLst>
            <pc:docMk/>
            <pc:sldMk cId="3401053475" sldId="436"/>
            <ac:picMk id="32" creationId="{EDF42C61-799D-C687-C42A-D051DBE43286}"/>
          </ac:picMkLst>
        </pc:picChg>
        <pc:picChg chg="add mod">
          <ac:chgData name="Raúl Batista" userId="defedd31-e174-4078-b0b0-c60087acc695" providerId="ADAL" clId="{83DF7A3A-D905-4212-9015-2236A6C05722}" dt="2025-10-09T14:03:27.257" v="890"/>
          <ac:picMkLst>
            <pc:docMk/>
            <pc:sldMk cId="3401053475" sldId="436"/>
            <ac:picMk id="41" creationId="{E22571FA-F306-E74F-CA72-511CF51C6F13}"/>
          </ac:picMkLst>
        </pc:picChg>
        <pc:picChg chg="add mod ord">
          <ac:chgData name="Raúl Batista" userId="defedd31-e174-4078-b0b0-c60087acc695" providerId="ADAL" clId="{83DF7A3A-D905-4212-9015-2236A6C05722}" dt="2025-10-13T13:09:15.249" v="1826" actId="34136"/>
          <ac:picMkLst>
            <pc:docMk/>
            <pc:sldMk cId="3401053475" sldId="436"/>
            <ac:picMk id="43" creationId="{F2D71E08-2CE1-E1A9-2168-816247160F34}"/>
          </ac:picMkLst>
        </pc:picChg>
        <pc:cxnChg chg="mod">
          <ac:chgData name="Raúl Batista" userId="defedd31-e174-4078-b0b0-c60087acc695" providerId="ADAL" clId="{83DF7A3A-D905-4212-9015-2236A6C05722}" dt="2025-10-09T12:59:00.182" v="517" actId="1076"/>
          <ac:cxnSpMkLst>
            <pc:docMk/>
            <pc:sldMk cId="3401053475" sldId="436"/>
            <ac:cxnSpMk id="4" creationId="{587FB005-9381-092B-A1E8-1631199FD18B}"/>
          </ac:cxnSpMkLst>
        </pc:cxnChg>
        <pc:cxnChg chg="add del mod">
          <ac:chgData name="Raúl Batista" userId="defedd31-e174-4078-b0b0-c60087acc695" providerId="ADAL" clId="{83DF7A3A-D905-4212-9015-2236A6C05722}" dt="2025-10-09T14:06:28.626" v="910" actId="14100"/>
          <ac:cxnSpMkLst>
            <pc:docMk/>
            <pc:sldMk cId="3401053475" sldId="436"/>
            <ac:cxnSpMk id="22" creationId="{04AF021E-0DF7-C0B5-067A-B1187468CE08}"/>
          </ac:cxnSpMkLst>
        </pc:cxnChg>
        <pc:cxnChg chg="add mod">
          <ac:chgData name="Raúl Batista" userId="defedd31-e174-4078-b0b0-c60087acc695" providerId="ADAL" clId="{83DF7A3A-D905-4212-9015-2236A6C05722}" dt="2025-10-09T14:05:57.065" v="908" actId="1076"/>
          <ac:cxnSpMkLst>
            <pc:docMk/>
            <pc:sldMk cId="3401053475" sldId="436"/>
            <ac:cxnSpMk id="31" creationId="{ED530A18-8BDF-CF67-C09E-901E9B44F320}"/>
          </ac:cxnSpMkLst>
        </pc:cxnChg>
        <pc:cxnChg chg="add mod">
          <ac:chgData name="Raúl Batista" userId="defedd31-e174-4078-b0b0-c60087acc695" providerId="ADAL" clId="{83DF7A3A-D905-4212-9015-2236A6C05722}" dt="2025-10-09T14:03:27.257" v="890"/>
          <ac:cxnSpMkLst>
            <pc:docMk/>
            <pc:sldMk cId="3401053475" sldId="436"/>
            <ac:cxnSpMk id="33" creationId="{9EA3B652-B169-F86B-CD7A-DA0DFADCE76E}"/>
          </ac:cxnSpMkLst>
        </pc:cxnChg>
        <pc:cxnChg chg="add mod">
          <ac:chgData name="Raúl Batista" userId="defedd31-e174-4078-b0b0-c60087acc695" providerId="ADAL" clId="{83DF7A3A-D905-4212-9015-2236A6C05722}" dt="2025-10-09T14:03:27.257" v="890"/>
          <ac:cxnSpMkLst>
            <pc:docMk/>
            <pc:sldMk cId="3401053475" sldId="436"/>
            <ac:cxnSpMk id="35" creationId="{AB396863-B39C-AFE7-076D-E718B9A5E501}"/>
          </ac:cxnSpMkLst>
        </pc:cxnChg>
        <pc:cxnChg chg="add mod">
          <ac:chgData name="Raúl Batista" userId="defedd31-e174-4078-b0b0-c60087acc695" providerId="ADAL" clId="{83DF7A3A-D905-4212-9015-2236A6C05722}" dt="2025-10-09T14:03:27.257" v="890"/>
          <ac:cxnSpMkLst>
            <pc:docMk/>
            <pc:sldMk cId="3401053475" sldId="436"/>
            <ac:cxnSpMk id="36" creationId="{8A87037D-1BFA-7309-9158-6F39E66C99E7}"/>
          </ac:cxnSpMkLst>
        </pc:cxnChg>
        <pc:cxnChg chg="add mod">
          <ac:chgData name="Raúl Batista" userId="defedd31-e174-4078-b0b0-c60087acc695" providerId="ADAL" clId="{83DF7A3A-D905-4212-9015-2236A6C05722}" dt="2025-10-09T14:03:27.257" v="890"/>
          <ac:cxnSpMkLst>
            <pc:docMk/>
            <pc:sldMk cId="3401053475" sldId="436"/>
            <ac:cxnSpMk id="37" creationId="{43223526-73BA-1C45-468E-025390EA3336}"/>
          </ac:cxnSpMkLst>
        </pc:cxnChg>
      </pc:sldChg>
      <pc:sldChg chg="addSp delSp modSp add mod ord">
        <pc:chgData name="Raúl Batista" userId="defedd31-e174-4078-b0b0-c60087acc695" providerId="ADAL" clId="{83DF7A3A-D905-4212-9015-2236A6C05722}" dt="2025-10-14T07:28:03.106" v="2438" actId="1076"/>
        <pc:sldMkLst>
          <pc:docMk/>
          <pc:sldMk cId="2946431659" sldId="437"/>
        </pc:sldMkLst>
        <pc:spChg chg="add mod">
          <ac:chgData name="Raúl Batista" userId="defedd31-e174-4078-b0b0-c60087acc695" providerId="ADAL" clId="{83DF7A3A-D905-4212-9015-2236A6C05722}" dt="2025-10-13T13:06:16.927" v="1810"/>
          <ac:spMkLst>
            <pc:docMk/>
            <pc:sldMk cId="2946431659" sldId="437"/>
            <ac:spMk id="2" creationId="{2AD9ED77-E8F2-B0B6-BF01-D451D6C4A945}"/>
          </ac:spMkLst>
        </pc:spChg>
        <pc:spChg chg="add mod">
          <ac:chgData name="Raúl Batista" userId="defedd31-e174-4078-b0b0-c60087acc695" providerId="ADAL" clId="{83DF7A3A-D905-4212-9015-2236A6C05722}" dt="2025-10-14T07:28:03.106" v="2438" actId="1076"/>
          <ac:spMkLst>
            <pc:docMk/>
            <pc:sldMk cId="2946431659" sldId="437"/>
            <ac:spMk id="10" creationId="{221DE7EE-1DC8-3B4A-FD16-945726DAAEF9}"/>
          </ac:spMkLst>
        </pc:spChg>
        <pc:spChg chg="add mod">
          <ac:chgData name="Raúl Batista" userId="defedd31-e174-4078-b0b0-c60087acc695" providerId="ADAL" clId="{83DF7A3A-D905-4212-9015-2236A6C05722}" dt="2025-10-14T07:28:03.106" v="2438" actId="1076"/>
          <ac:spMkLst>
            <pc:docMk/>
            <pc:sldMk cId="2946431659" sldId="437"/>
            <ac:spMk id="13" creationId="{55B1AE3C-885D-5528-9052-7B27B33FCEEB}"/>
          </ac:spMkLst>
        </pc:spChg>
        <pc:spChg chg="add mod">
          <ac:chgData name="Raúl Batista" userId="defedd31-e174-4078-b0b0-c60087acc695" providerId="ADAL" clId="{83DF7A3A-D905-4212-9015-2236A6C05722}" dt="2025-10-09T14:09:06.565" v="925"/>
          <ac:spMkLst>
            <pc:docMk/>
            <pc:sldMk cId="2946431659" sldId="437"/>
            <ac:spMk id="16" creationId="{7822E298-B343-A58D-0020-9C5D974524E8}"/>
          </ac:spMkLst>
        </pc:spChg>
        <pc:spChg chg="add mod">
          <ac:chgData name="Raúl Batista" userId="defedd31-e174-4078-b0b0-c60087acc695" providerId="ADAL" clId="{83DF7A3A-D905-4212-9015-2236A6C05722}" dt="2025-10-09T14:09:24.619" v="928"/>
          <ac:spMkLst>
            <pc:docMk/>
            <pc:sldMk cId="2946431659" sldId="437"/>
            <ac:spMk id="17" creationId="{7D529738-2F89-8284-12B5-5079AB661C4F}"/>
          </ac:spMkLst>
        </pc:spChg>
        <pc:spChg chg="add mod">
          <ac:chgData name="Raúl Batista" userId="defedd31-e174-4078-b0b0-c60087acc695" providerId="ADAL" clId="{83DF7A3A-D905-4212-9015-2236A6C05722}" dt="2025-10-14T07:11:17.618" v="2319" actId="20577"/>
          <ac:spMkLst>
            <pc:docMk/>
            <pc:sldMk cId="2946431659" sldId="437"/>
            <ac:spMk id="20" creationId="{F3D71346-8264-EBD3-AF2B-91656F1D10D3}"/>
          </ac:spMkLst>
        </pc:spChg>
        <pc:picChg chg="add mod ord">
          <ac:chgData name="Raúl Batista" userId="defedd31-e174-4078-b0b0-c60087acc695" providerId="ADAL" clId="{83DF7A3A-D905-4212-9015-2236A6C05722}" dt="2025-10-13T13:09:39.322" v="1831" actId="34135"/>
          <ac:picMkLst>
            <pc:docMk/>
            <pc:sldMk cId="2946431659" sldId="437"/>
            <ac:picMk id="3" creationId="{798BC55A-2E25-DF71-72B1-338EB8944339}"/>
          </ac:picMkLst>
        </pc:picChg>
        <pc:picChg chg="add mod">
          <ac:chgData name="Raúl Batista" userId="defedd31-e174-4078-b0b0-c60087acc695" providerId="ADAL" clId="{83DF7A3A-D905-4212-9015-2236A6C05722}" dt="2025-10-09T14:09:06.565" v="925"/>
          <ac:picMkLst>
            <pc:docMk/>
            <pc:sldMk cId="2946431659" sldId="437"/>
            <ac:picMk id="5" creationId="{8CA7DE55-7043-AC65-A062-9FC712201AB0}"/>
          </ac:picMkLst>
        </pc:picChg>
        <pc:picChg chg="add mod">
          <ac:chgData name="Raúl Batista" userId="defedd31-e174-4078-b0b0-c60087acc695" providerId="ADAL" clId="{83DF7A3A-D905-4212-9015-2236A6C05722}" dt="2025-10-14T07:28:03.106" v="2438" actId="1076"/>
          <ac:picMkLst>
            <pc:docMk/>
            <pc:sldMk cId="2946431659" sldId="437"/>
            <ac:picMk id="7" creationId="{F3491AAE-A7B0-DA7A-A1D4-340EF9A04AD6}"/>
          </ac:picMkLst>
        </pc:picChg>
        <pc:picChg chg="add mod">
          <ac:chgData name="Raúl Batista" userId="defedd31-e174-4078-b0b0-c60087acc695" providerId="ADAL" clId="{83DF7A3A-D905-4212-9015-2236A6C05722}" dt="2025-10-09T14:09:06.565" v="925"/>
          <ac:picMkLst>
            <pc:docMk/>
            <pc:sldMk cId="2946431659" sldId="437"/>
            <ac:picMk id="18" creationId="{2CB05012-CCB5-719B-28FE-7C0840ACAFEA}"/>
          </ac:picMkLst>
        </pc:picChg>
        <pc:cxnChg chg="add mod">
          <ac:chgData name="Raúl Batista" userId="defedd31-e174-4078-b0b0-c60087acc695" providerId="ADAL" clId="{83DF7A3A-D905-4212-9015-2236A6C05722}" dt="2025-10-09T14:09:06.565" v="925"/>
          <ac:cxnSpMkLst>
            <pc:docMk/>
            <pc:sldMk cId="2946431659" sldId="437"/>
            <ac:cxnSpMk id="8" creationId="{5636C4BE-9270-A683-8094-DBF85B40C421}"/>
          </ac:cxnSpMkLst>
        </pc:cxnChg>
        <pc:cxnChg chg="add mod">
          <ac:chgData name="Raúl Batista" userId="defedd31-e174-4078-b0b0-c60087acc695" providerId="ADAL" clId="{83DF7A3A-D905-4212-9015-2236A6C05722}" dt="2025-10-09T14:09:06.565" v="925"/>
          <ac:cxnSpMkLst>
            <pc:docMk/>
            <pc:sldMk cId="2946431659" sldId="437"/>
            <ac:cxnSpMk id="11" creationId="{E16D0ECE-6BA8-6A32-7738-1897CA8FFC89}"/>
          </ac:cxnSpMkLst>
        </pc:cxnChg>
        <pc:cxnChg chg="add mod">
          <ac:chgData name="Raúl Batista" userId="defedd31-e174-4078-b0b0-c60087acc695" providerId="ADAL" clId="{83DF7A3A-D905-4212-9015-2236A6C05722}" dt="2025-10-09T14:09:06.565" v="925"/>
          <ac:cxnSpMkLst>
            <pc:docMk/>
            <pc:sldMk cId="2946431659" sldId="437"/>
            <ac:cxnSpMk id="14" creationId="{31431448-865F-294F-383C-24D6EFD796DF}"/>
          </ac:cxnSpMkLst>
        </pc:cxnChg>
        <pc:cxnChg chg="add mod">
          <ac:chgData name="Raúl Batista" userId="defedd31-e174-4078-b0b0-c60087acc695" providerId="ADAL" clId="{83DF7A3A-D905-4212-9015-2236A6C05722}" dt="2025-10-09T14:09:36.372" v="929"/>
          <ac:cxnSpMkLst>
            <pc:docMk/>
            <pc:sldMk cId="2946431659" sldId="437"/>
            <ac:cxnSpMk id="19" creationId="{FE596505-ECEA-C12E-A6B0-4BE887474433}"/>
          </ac:cxnSpMkLst>
        </pc:cxnChg>
      </pc:sldChg>
      <pc:sldChg chg="addSp delSp modSp add mod ord">
        <pc:chgData name="Raúl Batista" userId="defedd31-e174-4078-b0b0-c60087acc695" providerId="ADAL" clId="{83DF7A3A-D905-4212-9015-2236A6C05722}" dt="2025-10-13T13:06:32.145" v="1814"/>
        <pc:sldMkLst>
          <pc:docMk/>
          <pc:sldMk cId="1115364588" sldId="439"/>
        </pc:sldMkLst>
        <pc:spChg chg="mod">
          <ac:chgData name="Raúl Batista" userId="defedd31-e174-4078-b0b0-c60087acc695" providerId="ADAL" clId="{83DF7A3A-D905-4212-9015-2236A6C05722}" dt="2025-10-09T17:42:18.280" v="1136" actId="1076"/>
          <ac:spMkLst>
            <pc:docMk/>
            <pc:sldMk cId="1115364588" sldId="439"/>
            <ac:spMk id="3" creationId="{AA32443C-106C-B9D4-7B8A-32D77B281A3A}"/>
          </ac:spMkLst>
        </pc:spChg>
        <pc:spChg chg="add mod">
          <ac:chgData name="Raúl Batista" userId="defedd31-e174-4078-b0b0-c60087acc695" providerId="ADAL" clId="{83DF7A3A-D905-4212-9015-2236A6C05722}" dt="2025-10-13T13:06:32.145" v="1814"/>
          <ac:spMkLst>
            <pc:docMk/>
            <pc:sldMk cId="1115364588" sldId="439"/>
            <ac:spMk id="5" creationId="{193C2809-B230-8F58-AD3D-DA8BE6569728}"/>
          </ac:spMkLst>
        </pc:spChg>
        <pc:spChg chg="add mod">
          <ac:chgData name="Raúl Batista" userId="defedd31-e174-4078-b0b0-c60087acc695" providerId="ADAL" clId="{83DF7A3A-D905-4212-9015-2236A6C05722}" dt="2025-10-09T13:58:34.817" v="861" actId="6549"/>
          <ac:spMkLst>
            <pc:docMk/>
            <pc:sldMk cId="1115364588" sldId="439"/>
            <ac:spMk id="8" creationId="{17FC55B4-CA77-EF6E-4979-E417263D3735}"/>
          </ac:spMkLst>
        </pc:spChg>
        <pc:spChg chg="add mod">
          <ac:chgData name="Raúl Batista" userId="defedd31-e174-4078-b0b0-c60087acc695" providerId="ADAL" clId="{83DF7A3A-D905-4212-9015-2236A6C05722}" dt="2025-10-09T17:42:18.280" v="1136" actId="1076"/>
          <ac:spMkLst>
            <pc:docMk/>
            <pc:sldMk cId="1115364588" sldId="439"/>
            <ac:spMk id="11" creationId="{B1D2553E-4D74-8710-8C1E-D41D3D36AB76}"/>
          </ac:spMkLst>
        </pc:spChg>
        <pc:spChg chg="mod">
          <ac:chgData name="Raúl Batista" userId="defedd31-e174-4078-b0b0-c60087acc695" providerId="ADAL" clId="{83DF7A3A-D905-4212-9015-2236A6C05722}" dt="2025-10-09T13:59:50.521" v="873" actId="255"/>
          <ac:spMkLst>
            <pc:docMk/>
            <pc:sldMk cId="1115364588" sldId="439"/>
            <ac:spMk id="12" creationId="{4645652B-84D4-F25A-3AF1-6DFD8D709D24}"/>
          </ac:spMkLst>
        </pc:spChg>
        <pc:spChg chg="add mod">
          <ac:chgData name="Raúl Batista" userId="defedd31-e174-4078-b0b0-c60087acc695" providerId="ADAL" clId="{83DF7A3A-D905-4212-9015-2236A6C05722}" dt="2025-10-09T17:42:18.280" v="1136" actId="1076"/>
          <ac:spMkLst>
            <pc:docMk/>
            <pc:sldMk cId="1115364588" sldId="439"/>
            <ac:spMk id="16" creationId="{8561C822-A4E5-87FB-16FB-A3ED7215D7E2}"/>
          </ac:spMkLst>
        </pc:spChg>
        <pc:spChg chg="add mod">
          <ac:chgData name="Raúl Batista" userId="defedd31-e174-4078-b0b0-c60087acc695" providerId="ADAL" clId="{83DF7A3A-D905-4212-9015-2236A6C05722}" dt="2025-10-09T17:42:18.280" v="1136" actId="1076"/>
          <ac:spMkLst>
            <pc:docMk/>
            <pc:sldMk cId="1115364588" sldId="439"/>
            <ac:spMk id="17" creationId="{BAC35793-283D-512B-7449-F86AB45F0752}"/>
          </ac:spMkLst>
        </pc:spChg>
        <pc:spChg chg="add mod">
          <ac:chgData name="Raúl Batista" userId="defedd31-e174-4078-b0b0-c60087acc695" providerId="ADAL" clId="{83DF7A3A-D905-4212-9015-2236A6C05722}" dt="2025-10-09T17:42:18.280" v="1136" actId="1076"/>
          <ac:spMkLst>
            <pc:docMk/>
            <pc:sldMk cId="1115364588" sldId="439"/>
            <ac:spMk id="21" creationId="{4E0B549E-5B00-B236-FF77-57594B30DE87}"/>
          </ac:spMkLst>
        </pc:spChg>
        <pc:picChg chg="add del mod">
          <ac:chgData name="Raúl Batista" userId="defedd31-e174-4078-b0b0-c60087acc695" providerId="ADAL" clId="{83DF7A3A-D905-4212-9015-2236A6C05722}" dt="2025-10-09T17:42:18.280" v="1136" actId="1076"/>
          <ac:picMkLst>
            <pc:docMk/>
            <pc:sldMk cId="1115364588" sldId="439"/>
            <ac:picMk id="2" creationId="{F5DD9185-0DBB-9D32-802A-BD2BE1A6299A}"/>
          </ac:picMkLst>
        </pc:picChg>
        <pc:picChg chg="add mod">
          <ac:chgData name="Raúl Batista" userId="defedd31-e174-4078-b0b0-c60087acc695" providerId="ADAL" clId="{83DF7A3A-D905-4212-9015-2236A6C05722}" dt="2025-10-09T17:42:18.280" v="1136" actId="1076"/>
          <ac:picMkLst>
            <pc:docMk/>
            <pc:sldMk cId="1115364588" sldId="439"/>
            <ac:picMk id="14" creationId="{6A6B2AD3-2934-1DE9-7F83-58DD3653915C}"/>
          </ac:picMkLst>
        </pc:picChg>
        <pc:picChg chg="add mod ord">
          <ac:chgData name="Raúl Batista" userId="defedd31-e174-4078-b0b0-c60087acc695" providerId="ADAL" clId="{83DF7A3A-D905-4212-9015-2236A6C05722}" dt="2025-10-09T17:46:54.229" v="1150" actId="34135"/>
          <ac:picMkLst>
            <pc:docMk/>
            <pc:sldMk cId="1115364588" sldId="439"/>
            <ac:picMk id="37" creationId="{C0C314F5-E7A9-2AA7-C9C6-4CE0A9A04C06}"/>
          </ac:picMkLst>
        </pc:picChg>
        <pc:picChg chg="add del mod">
          <ac:chgData name="Raúl Batista" userId="defedd31-e174-4078-b0b0-c60087acc695" providerId="ADAL" clId="{83DF7A3A-D905-4212-9015-2236A6C05722}" dt="2025-10-09T17:42:17.669" v="1133" actId="478"/>
          <ac:picMkLst>
            <pc:docMk/>
            <pc:sldMk cId="1115364588" sldId="439"/>
            <ac:picMk id="48" creationId="{B1CF8298-0E2A-96AE-6A13-D8C18DD5CACC}"/>
          </ac:picMkLst>
        </pc:picChg>
        <pc:cxnChg chg="add del">
          <ac:chgData name="Raúl Batista" userId="defedd31-e174-4078-b0b0-c60087acc695" providerId="ADAL" clId="{83DF7A3A-D905-4212-9015-2236A6C05722}" dt="2025-10-09T17:42:17.116" v="1130" actId="478"/>
          <ac:cxnSpMkLst>
            <pc:docMk/>
            <pc:sldMk cId="1115364588" sldId="439"/>
            <ac:cxnSpMk id="4" creationId="{B5767268-D10A-CF09-E3F4-77017E69B43A}"/>
          </ac:cxnSpMkLst>
        </pc:cxnChg>
        <pc:cxnChg chg="add del mod">
          <ac:chgData name="Raúl Batista" userId="defedd31-e174-4078-b0b0-c60087acc695" providerId="ADAL" clId="{83DF7A3A-D905-4212-9015-2236A6C05722}" dt="2025-10-09T17:42:18.280" v="1136" actId="1076"/>
          <ac:cxnSpMkLst>
            <pc:docMk/>
            <pc:sldMk cId="1115364588" sldId="439"/>
            <ac:cxnSpMk id="6" creationId="{ED80B0B8-D794-77B1-7930-5F6ECF9FBBCF}"/>
          </ac:cxnSpMkLst>
        </pc:cxnChg>
        <pc:cxnChg chg="add del">
          <ac:chgData name="Raúl Batista" userId="defedd31-e174-4078-b0b0-c60087acc695" providerId="ADAL" clId="{83DF7A3A-D905-4212-9015-2236A6C05722}" dt="2025-10-09T17:42:17.296" v="1131" actId="478"/>
          <ac:cxnSpMkLst>
            <pc:docMk/>
            <pc:sldMk cId="1115364588" sldId="439"/>
            <ac:cxnSpMk id="9" creationId="{1BCB5641-A9DD-E373-D08E-BFB2BF7B60EE}"/>
          </ac:cxnSpMkLst>
        </pc:cxnChg>
        <pc:cxnChg chg="add del">
          <ac:chgData name="Raúl Batista" userId="defedd31-e174-4078-b0b0-c60087acc695" providerId="ADAL" clId="{83DF7A3A-D905-4212-9015-2236A6C05722}" dt="2025-10-09T17:42:17.488" v="1132" actId="478"/>
          <ac:cxnSpMkLst>
            <pc:docMk/>
            <pc:sldMk cId="1115364588" sldId="439"/>
            <ac:cxnSpMk id="10" creationId="{87D14C54-0878-B3A8-3E24-7DF6163CAF61}"/>
          </ac:cxnSpMkLst>
        </pc:cxnChg>
      </pc:sldChg>
      <pc:sldChg chg="addSp delSp modSp add mod">
        <pc:chgData name="Raúl Batista" userId="defedd31-e174-4078-b0b0-c60087acc695" providerId="ADAL" clId="{83DF7A3A-D905-4212-9015-2236A6C05722}" dt="2025-10-13T13:11:48.916" v="1845" actId="207"/>
        <pc:sldMkLst>
          <pc:docMk/>
          <pc:sldMk cId="667776274" sldId="440"/>
        </pc:sldMkLst>
        <pc:spChg chg="add mod">
          <ac:chgData name="Raúl Batista" userId="defedd31-e174-4078-b0b0-c60087acc695" providerId="ADAL" clId="{83DF7A3A-D905-4212-9015-2236A6C05722}" dt="2025-10-13T13:06:03.784" v="1807"/>
          <ac:spMkLst>
            <pc:docMk/>
            <pc:sldMk cId="667776274" sldId="440"/>
            <ac:spMk id="4" creationId="{12DCF5DF-A1D1-1A44-FBE7-8B8E1E4E3077}"/>
          </ac:spMkLst>
        </pc:spChg>
        <pc:spChg chg="add mod">
          <ac:chgData name="Raúl Batista" userId="defedd31-e174-4078-b0b0-c60087acc695" providerId="ADAL" clId="{83DF7A3A-D905-4212-9015-2236A6C05722}" dt="2025-10-13T13:11:48.916" v="1845" actId="207"/>
          <ac:spMkLst>
            <pc:docMk/>
            <pc:sldMk cId="667776274" sldId="440"/>
            <ac:spMk id="9" creationId="{F3AEA26A-A967-45C8-2EEA-70A3BE5C1EC3}"/>
          </ac:spMkLst>
        </pc:spChg>
        <pc:spChg chg="add mod">
          <ac:chgData name="Raúl Batista" userId="defedd31-e174-4078-b0b0-c60087acc695" providerId="ADAL" clId="{83DF7A3A-D905-4212-9015-2236A6C05722}" dt="2025-10-09T17:20:10.062" v="1007" actId="1076"/>
          <ac:spMkLst>
            <pc:docMk/>
            <pc:sldMk cId="667776274" sldId="440"/>
            <ac:spMk id="10" creationId="{B921FA65-0C36-EA04-F3D8-0898472636CF}"/>
          </ac:spMkLst>
        </pc:spChg>
        <pc:spChg chg="add mod">
          <ac:chgData name="Raúl Batista" userId="defedd31-e174-4078-b0b0-c60087acc695" providerId="ADAL" clId="{83DF7A3A-D905-4212-9015-2236A6C05722}" dt="2025-10-09T17:20:39.418" v="1010" actId="207"/>
          <ac:spMkLst>
            <pc:docMk/>
            <pc:sldMk cId="667776274" sldId="440"/>
            <ac:spMk id="12" creationId="{C1F98F9F-A3AE-7E0B-E91F-8103CA4D6D50}"/>
          </ac:spMkLst>
        </pc:spChg>
        <pc:spChg chg="add mod">
          <ac:chgData name="Raúl Batista" userId="defedd31-e174-4078-b0b0-c60087acc695" providerId="ADAL" clId="{83DF7A3A-D905-4212-9015-2236A6C05722}" dt="2025-10-09T17:19:59.223" v="1006" actId="1076"/>
          <ac:spMkLst>
            <pc:docMk/>
            <pc:sldMk cId="667776274" sldId="440"/>
            <ac:spMk id="13" creationId="{E1B46220-9FB9-A711-CD34-971AB843403B}"/>
          </ac:spMkLst>
        </pc:spChg>
        <pc:spChg chg="add mod">
          <ac:chgData name="Raúl Batista" userId="defedd31-e174-4078-b0b0-c60087acc695" providerId="ADAL" clId="{83DF7A3A-D905-4212-9015-2236A6C05722}" dt="2025-10-09T17:19:59.223" v="1006" actId="1076"/>
          <ac:spMkLst>
            <pc:docMk/>
            <pc:sldMk cId="667776274" sldId="440"/>
            <ac:spMk id="15" creationId="{35C4C873-2F26-E019-3DAA-DB72BD21709F}"/>
          </ac:spMkLst>
        </pc:spChg>
        <pc:spChg chg="mod">
          <ac:chgData name="Raúl Batista" userId="defedd31-e174-4078-b0b0-c60087acc695" providerId="ADAL" clId="{83DF7A3A-D905-4212-9015-2236A6C05722}" dt="2025-10-09T17:15:59.526" v="991" actId="20577"/>
          <ac:spMkLst>
            <pc:docMk/>
            <pc:sldMk cId="667776274" sldId="440"/>
            <ac:spMk id="17" creationId="{D0EDE072-C026-7894-FC44-3EF62AD87479}"/>
          </ac:spMkLst>
        </pc:spChg>
        <pc:spChg chg="add mod">
          <ac:chgData name="Raúl Batista" userId="defedd31-e174-4078-b0b0-c60087acc695" providerId="ADAL" clId="{83DF7A3A-D905-4212-9015-2236A6C05722}" dt="2025-10-09T17:20:19.274" v="1008" actId="255"/>
          <ac:spMkLst>
            <pc:docMk/>
            <pc:sldMk cId="667776274" sldId="440"/>
            <ac:spMk id="22" creationId="{D97DD140-B8C3-925B-C32F-04819DC95B7B}"/>
          </ac:spMkLst>
        </pc:spChg>
        <pc:picChg chg="add mod ord">
          <ac:chgData name="Raúl Batista" userId="defedd31-e174-4078-b0b0-c60087acc695" providerId="ADAL" clId="{83DF7A3A-D905-4212-9015-2236A6C05722}" dt="2025-10-09T18:13:17.956" v="1284" actId="34135"/>
          <ac:picMkLst>
            <pc:docMk/>
            <pc:sldMk cId="667776274" sldId="440"/>
            <ac:picMk id="23" creationId="{097ED9C3-EEBE-8A3A-C96A-C6FEF1EA589C}"/>
          </ac:picMkLst>
        </pc:picChg>
        <pc:cxnChg chg="add mod">
          <ac:chgData name="Raúl Batista" userId="defedd31-e174-4078-b0b0-c60087acc695" providerId="ADAL" clId="{83DF7A3A-D905-4212-9015-2236A6C05722}" dt="2025-10-09T17:15:09.693" v="971" actId="14100"/>
          <ac:cxnSpMkLst>
            <pc:docMk/>
            <pc:sldMk cId="667776274" sldId="440"/>
            <ac:cxnSpMk id="2" creationId="{0F1C8F8A-AFB9-0E9F-C5EF-62DDFD7068E2}"/>
          </ac:cxnSpMkLst>
        </pc:cxnChg>
        <pc:cxnChg chg="add mod">
          <ac:chgData name="Raúl Batista" userId="defedd31-e174-4078-b0b0-c60087acc695" providerId="ADAL" clId="{83DF7A3A-D905-4212-9015-2236A6C05722}" dt="2025-10-09T17:15:15.199" v="973" actId="14100"/>
          <ac:cxnSpMkLst>
            <pc:docMk/>
            <pc:sldMk cId="667776274" sldId="440"/>
            <ac:cxnSpMk id="3" creationId="{897E1023-9F93-EE16-6700-609740F81093}"/>
          </ac:cxnSpMkLst>
        </pc:cxnChg>
      </pc:sldChg>
      <pc:sldChg chg="addSp delSp modSp add mod ord">
        <pc:chgData name="Raúl Batista" userId="defedd31-e174-4078-b0b0-c60087acc695" providerId="ADAL" clId="{83DF7A3A-D905-4212-9015-2236A6C05722}" dt="2025-10-13T13:05:58.445" v="1806"/>
        <pc:sldMkLst>
          <pc:docMk/>
          <pc:sldMk cId="491624561" sldId="441"/>
        </pc:sldMkLst>
        <pc:spChg chg="add mod">
          <ac:chgData name="Raúl Batista" userId="defedd31-e174-4078-b0b0-c60087acc695" providerId="ADAL" clId="{83DF7A3A-D905-4212-9015-2236A6C05722}" dt="2025-10-09T17:23:00.548" v="1027" actId="14100"/>
          <ac:spMkLst>
            <pc:docMk/>
            <pc:sldMk cId="491624561" sldId="441"/>
            <ac:spMk id="2" creationId="{19897B30-6979-C28C-C923-EA32E2ADA557}"/>
          </ac:spMkLst>
        </pc:spChg>
        <pc:spChg chg="add mod">
          <ac:chgData name="Raúl Batista" userId="defedd31-e174-4078-b0b0-c60087acc695" providerId="ADAL" clId="{83DF7A3A-D905-4212-9015-2236A6C05722}" dt="2025-10-09T17:30:02.557" v="1068" actId="1076"/>
          <ac:spMkLst>
            <pc:docMk/>
            <pc:sldMk cId="491624561" sldId="441"/>
            <ac:spMk id="7" creationId="{918D82D1-188C-08AE-3D2B-4F252EF4FF50}"/>
          </ac:spMkLst>
        </pc:spChg>
        <pc:spChg chg="add mod">
          <ac:chgData name="Raúl Batista" userId="defedd31-e174-4078-b0b0-c60087acc695" providerId="ADAL" clId="{83DF7A3A-D905-4212-9015-2236A6C05722}" dt="2025-10-09T17:29:15.772" v="1065" actId="1076"/>
          <ac:spMkLst>
            <pc:docMk/>
            <pc:sldMk cId="491624561" sldId="441"/>
            <ac:spMk id="9" creationId="{EF31DFE0-D935-9B68-35A6-C45691AA2467}"/>
          </ac:spMkLst>
        </pc:spChg>
        <pc:spChg chg="add mod">
          <ac:chgData name="Raúl Batista" userId="defedd31-e174-4078-b0b0-c60087acc695" providerId="ADAL" clId="{83DF7A3A-D905-4212-9015-2236A6C05722}" dt="2025-10-09T17:29:07.819" v="1064" actId="1076"/>
          <ac:spMkLst>
            <pc:docMk/>
            <pc:sldMk cId="491624561" sldId="441"/>
            <ac:spMk id="10" creationId="{EA125A37-9CC8-C042-5532-F10963908DBF}"/>
          </ac:spMkLst>
        </pc:spChg>
        <pc:spChg chg="add mod">
          <ac:chgData name="Raúl Batista" userId="defedd31-e174-4078-b0b0-c60087acc695" providerId="ADAL" clId="{83DF7A3A-D905-4212-9015-2236A6C05722}" dt="2025-10-09T17:30:09.221" v="1069" actId="1076"/>
          <ac:spMkLst>
            <pc:docMk/>
            <pc:sldMk cId="491624561" sldId="441"/>
            <ac:spMk id="12" creationId="{7C5413F9-BB1C-C657-8011-9762F6DC7B06}"/>
          </ac:spMkLst>
        </pc:spChg>
        <pc:spChg chg="add mod">
          <ac:chgData name="Raúl Batista" userId="defedd31-e174-4078-b0b0-c60087acc695" providerId="ADAL" clId="{83DF7A3A-D905-4212-9015-2236A6C05722}" dt="2025-10-13T13:05:58.445" v="1806"/>
          <ac:spMkLst>
            <pc:docMk/>
            <pc:sldMk cId="491624561" sldId="441"/>
            <ac:spMk id="13" creationId="{0C3B94D9-30EB-1E8E-0D69-CA1563D2B5FA}"/>
          </ac:spMkLst>
        </pc:spChg>
        <pc:spChg chg="add mod">
          <ac:chgData name="Raúl Batista" userId="defedd31-e174-4078-b0b0-c60087acc695" providerId="ADAL" clId="{83DF7A3A-D905-4212-9015-2236A6C05722}" dt="2025-10-09T17:29:52.668" v="1067" actId="1076"/>
          <ac:spMkLst>
            <pc:docMk/>
            <pc:sldMk cId="491624561" sldId="441"/>
            <ac:spMk id="36" creationId="{4D736875-D325-3458-FF76-B6BB75BC7227}"/>
          </ac:spMkLst>
        </pc:spChg>
        <pc:picChg chg="add mod">
          <ac:chgData name="Raúl Batista" userId="defedd31-e174-4078-b0b0-c60087acc695" providerId="ADAL" clId="{83DF7A3A-D905-4212-9015-2236A6C05722}" dt="2025-10-09T17:30:02.557" v="1068" actId="1076"/>
          <ac:picMkLst>
            <pc:docMk/>
            <pc:sldMk cId="491624561" sldId="441"/>
            <ac:picMk id="3" creationId="{2E332D0D-164A-0281-DBB2-F3159E91309E}"/>
          </ac:picMkLst>
        </pc:picChg>
        <pc:picChg chg="add mod">
          <ac:chgData name="Raúl Batista" userId="defedd31-e174-4078-b0b0-c60087acc695" providerId="ADAL" clId="{83DF7A3A-D905-4212-9015-2236A6C05722}" dt="2025-10-09T17:29:52.668" v="1067" actId="1076"/>
          <ac:picMkLst>
            <pc:docMk/>
            <pc:sldMk cId="491624561" sldId="441"/>
            <ac:picMk id="4" creationId="{E037506A-6124-CB7E-BCEB-BEE16ED3A524}"/>
          </ac:picMkLst>
        </pc:picChg>
        <pc:picChg chg="add mod">
          <ac:chgData name="Raúl Batista" userId="defedd31-e174-4078-b0b0-c60087acc695" providerId="ADAL" clId="{83DF7A3A-D905-4212-9015-2236A6C05722}" dt="2025-10-09T17:29:07.819" v="1064" actId="1076"/>
          <ac:picMkLst>
            <pc:docMk/>
            <pc:sldMk cId="491624561" sldId="441"/>
            <ac:picMk id="6" creationId="{4188C76A-47BE-F519-4BEE-5F616DAD4F05}"/>
          </ac:picMkLst>
        </pc:picChg>
        <pc:picChg chg="add mod ord">
          <ac:chgData name="Raúl Batista" userId="defedd31-e174-4078-b0b0-c60087acc695" providerId="ADAL" clId="{83DF7A3A-D905-4212-9015-2236A6C05722}" dt="2025-10-09T18:13:44.692" v="1289" actId="34135"/>
          <ac:picMkLst>
            <pc:docMk/>
            <pc:sldMk cId="491624561" sldId="441"/>
            <ac:picMk id="37" creationId="{712B12D0-34C9-461B-7BC2-728A4AF4D6D0}"/>
          </ac:picMkLst>
        </pc:picChg>
      </pc:sldChg>
      <pc:sldChg chg="addSp delSp modSp add mod ord">
        <pc:chgData name="Raúl Batista" userId="defedd31-e174-4078-b0b0-c60087acc695" providerId="ADAL" clId="{83DF7A3A-D905-4212-9015-2236A6C05722}" dt="2025-10-13T13:26:40.341" v="1936" actId="20577"/>
        <pc:sldMkLst>
          <pc:docMk/>
          <pc:sldMk cId="77414687" sldId="442"/>
        </pc:sldMkLst>
        <pc:spChg chg="add mod">
          <ac:chgData name="Raúl Batista" userId="defedd31-e174-4078-b0b0-c60087acc695" providerId="ADAL" clId="{83DF7A3A-D905-4212-9015-2236A6C05722}" dt="2025-10-13T13:05:43.723" v="1805" actId="1076"/>
          <ac:spMkLst>
            <pc:docMk/>
            <pc:sldMk cId="77414687" sldId="442"/>
            <ac:spMk id="4" creationId="{86A7B6A3-C251-A667-FC84-885B0AA32958}"/>
          </ac:spMkLst>
        </pc:spChg>
        <pc:graphicFrameChg chg="add mod modGraphic">
          <ac:chgData name="Raúl Batista" userId="defedd31-e174-4078-b0b0-c60087acc695" providerId="ADAL" clId="{83DF7A3A-D905-4212-9015-2236A6C05722}" dt="2025-10-13T13:26:40.341" v="1936" actId="20577"/>
          <ac:graphicFrameMkLst>
            <pc:docMk/>
            <pc:sldMk cId="77414687" sldId="442"/>
            <ac:graphicFrameMk id="3" creationId="{0526D646-3525-F3F1-2B67-B9F08ED34BEE}"/>
          </ac:graphicFrameMkLst>
        </pc:graphicFrameChg>
        <pc:picChg chg="add mod ord">
          <ac:chgData name="Raúl Batista" userId="defedd31-e174-4078-b0b0-c60087acc695" providerId="ADAL" clId="{83DF7A3A-D905-4212-9015-2236A6C05722}" dt="2025-10-13T13:10:05.564" v="1836" actId="34135"/>
          <ac:picMkLst>
            <pc:docMk/>
            <pc:sldMk cId="77414687" sldId="442"/>
            <ac:picMk id="6" creationId="{F73B0B38-EA6D-59D1-44A1-C9A220E31D00}"/>
          </ac:picMkLst>
        </pc:picChg>
      </pc:sldChg>
      <pc:sldChg chg="addSp delSp modSp add mod">
        <pc:chgData name="Raúl Batista" userId="defedd31-e174-4078-b0b0-c60087acc695" providerId="ADAL" clId="{83DF7A3A-D905-4212-9015-2236A6C05722}" dt="2025-10-09T18:57:55.137" v="1721" actId="14100"/>
        <pc:sldMkLst>
          <pc:docMk/>
          <pc:sldMk cId="1269553069" sldId="443"/>
        </pc:sldMkLst>
        <pc:spChg chg="add mod">
          <ac:chgData name="Raúl Batista" userId="defedd31-e174-4078-b0b0-c60087acc695" providerId="ADAL" clId="{83DF7A3A-D905-4212-9015-2236A6C05722}" dt="2025-10-09T18:50:19.242" v="1663" actId="1076"/>
          <ac:spMkLst>
            <pc:docMk/>
            <pc:sldMk cId="1269553069" sldId="443"/>
            <ac:spMk id="7" creationId="{7023AF4F-EDC3-BD9B-7644-CE0825D0DA02}"/>
          </ac:spMkLst>
        </pc:spChg>
        <pc:spChg chg="add mod">
          <ac:chgData name="Raúl Batista" userId="defedd31-e174-4078-b0b0-c60087acc695" providerId="ADAL" clId="{83DF7A3A-D905-4212-9015-2236A6C05722}" dt="2025-10-09T18:50:23.018" v="1664" actId="1076"/>
          <ac:spMkLst>
            <pc:docMk/>
            <pc:sldMk cId="1269553069" sldId="443"/>
            <ac:spMk id="9" creationId="{6E141ECA-AE60-1321-CE41-DA98DD052143}"/>
          </ac:spMkLst>
        </pc:spChg>
        <pc:spChg chg="mod">
          <ac:chgData name="Raúl Batista" userId="defedd31-e174-4078-b0b0-c60087acc695" providerId="ADAL" clId="{83DF7A3A-D905-4212-9015-2236A6C05722}" dt="2025-10-09T18:44:37.072" v="1360" actId="207"/>
          <ac:spMkLst>
            <pc:docMk/>
            <pc:sldMk cId="1269553069" sldId="443"/>
            <ac:spMk id="16" creationId="{E7CE3B93-DD5C-0F8E-AAA6-B86723C4C325}"/>
          </ac:spMkLst>
        </pc:spChg>
        <pc:picChg chg="add mod ord modCrop">
          <ac:chgData name="Raúl Batista" userId="defedd31-e174-4078-b0b0-c60087acc695" providerId="ADAL" clId="{83DF7A3A-D905-4212-9015-2236A6C05722}" dt="2025-10-09T18:49:25.397" v="1652" actId="34135"/>
          <ac:picMkLst>
            <pc:docMk/>
            <pc:sldMk cId="1269553069" sldId="443"/>
            <ac:picMk id="4" creationId="{05BA37AF-CE54-BB26-F4F8-71FCB418B42E}"/>
          </ac:picMkLst>
        </pc:picChg>
        <pc:picChg chg="add mod">
          <ac:chgData name="Raúl Batista" userId="defedd31-e174-4078-b0b0-c60087acc695" providerId="ADAL" clId="{83DF7A3A-D905-4212-9015-2236A6C05722}" dt="2025-10-09T18:50:52.867" v="1669" actId="1076"/>
          <ac:picMkLst>
            <pc:docMk/>
            <pc:sldMk cId="1269553069" sldId="443"/>
            <ac:picMk id="10" creationId="{267C68AE-C07B-7C77-08DF-C18073753185}"/>
          </ac:picMkLst>
        </pc:picChg>
        <pc:picChg chg="add mod">
          <ac:chgData name="Raúl Batista" userId="defedd31-e174-4078-b0b0-c60087acc695" providerId="ADAL" clId="{83DF7A3A-D905-4212-9015-2236A6C05722}" dt="2025-10-09T18:57:55.137" v="1721" actId="14100"/>
          <ac:picMkLst>
            <pc:docMk/>
            <pc:sldMk cId="1269553069" sldId="443"/>
            <ac:picMk id="23" creationId="{BFA2E078-5495-14C0-2DC7-C1A0F7F0BD0F}"/>
          </ac:picMkLst>
        </pc:picChg>
      </pc:sldChg>
      <pc:sldChg chg="addSp delSp modSp new mod modTransition modClrScheme chgLayout">
        <pc:chgData name="Raúl Batista" userId="defedd31-e174-4078-b0b0-c60087acc695" providerId="ADAL" clId="{83DF7A3A-D905-4212-9015-2236A6C05722}" dt="2025-10-10T07:31:21.302" v="1773" actId="1076"/>
        <pc:sldMkLst>
          <pc:docMk/>
          <pc:sldMk cId="4294864736" sldId="444"/>
        </pc:sldMkLst>
        <pc:spChg chg="add mod ord">
          <ac:chgData name="Raúl Batista" userId="defedd31-e174-4078-b0b0-c60087acc695" providerId="ADAL" clId="{83DF7A3A-D905-4212-9015-2236A6C05722}" dt="2025-10-10T07:27:15.208" v="1738" actId="164"/>
          <ac:spMkLst>
            <pc:docMk/>
            <pc:sldMk cId="4294864736" sldId="444"/>
            <ac:spMk id="7" creationId="{3C815E30-4DED-F9BD-C930-8F86CD7A47E3}"/>
          </ac:spMkLst>
        </pc:spChg>
        <pc:spChg chg="add mod">
          <ac:chgData name="Raúl Batista" userId="defedd31-e174-4078-b0b0-c60087acc695" providerId="ADAL" clId="{83DF7A3A-D905-4212-9015-2236A6C05722}" dt="2025-10-10T07:30:37.394" v="1767" actId="164"/>
          <ac:spMkLst>
            <pc:docMk/>
            <pc:sldMk cId="4294864736" sldId="444"/>
            <ac:spMk id="9" creationId="{BA115E4A-B40E-A33F-A307-874270EB9786}"/>
          </ac:spMkLst>
        </pc:spChg>
        <pc:spChg chg="add mod ord">
          <ac:chgData name="Raúl Batista" userId="defedd31-e174-4078-b0b0-c60087acc695" providerId="ADAL" clId="{83DF7A3A-D905-4212-9015-2236A6C05722}" dt="2025-10-10T07:31:21.302" v="1773" actId="1076"/>
          <ac:spMkLst>
            <pc:docMk/>
            <pc:sldMk cId="4294864736" sldId="444"/>
            <ac:spMk id="11" creationId="{E0303D6B-E61B-4D67-91E6-E9C8B1EAE26E}"/>
          </ac:spMkLst>
        </pc:spChg>
        <pc:grpChg chg="add mod">
          <ac:chgData name="Raúl Batista" userId="defedd31-e174-4078-b0b0-c60087acc695" providerId="ADAL" clId="{83DF7A3A-D905-4212-9015-2236A6C05722}" dt="2025-10-10T07:27:15.208" v="1738" actId="164"/>
          <ac:grpSpMkLst>
            <pc:docMk/>
            <pc:sldMk cId="4294864736" sldId="444"/>
            <ac:grpSpMk id="8" creationId="{8763CB1F-636E-3B2F-0DF7-789C6A2DEA18}"/>
          </ac:grpSpMkLst>
        </pc:grpChg>
        <pc:grpChg chg="add mod">
          <ac:chgData name="Raúl Batista" userId="defedd31-e174-4078-b0b0-c60087acc695" providerId="ADAL" clId="{83DF7A3A-D905-4212-9015-2236A6C05722}" dt="2025-10-10T07:31:21.302" v="1773" actId="1076"/>
          <ac:grpSpMkLst>
            <pc:docMk/>
            <pc:sldMk cId="4294864736" sldId="444"/>
            <ac:grpSpMk id="12" creationId="{32917209-BB54-F4BB-C108-4F62D565AA5A}"/>
          </ac:grpSpMkLst>
        </pc:grpChg>
        <pc:picChg chg="add mod ord">
          <ac:chgData name="Raúl Batista" userId="defedd31-e174-4078-b0b0-c60087acc695" providerId="ADAL" clId="{83DF7A3A-D905-4212-9015-2236A6C05722}" dt="2025-10-10T07:30:10.725" v="1762" actId="34135"/>
          <ac:picMkLst>
            <pc:docMk/>
            <pc:sldMk cId="4294864736" sldId="444"/>
            <ac:picMk id="5" creationId="{321DE4E9-47CE-243C-7743-99E18AACADA7}"/>
          </ac:picMkLst>
        </pc:picChg>
        <pc:picChg chg="add mod">
          <ac:chgData name="Raúl Batista" userId="defedd31-e174-4078-b0b0-c60087acc695" providerId="ADAL" clId="{83DF7A3A-D905-4212-9015-2236A6C05722}" dt="2025-10-10T07:27:15.208" v="1738" actId="164"/>
          <ac:picMkLst>
            <pc:docMk/>
            <pc:sldMk cId="4294864736" sldId="444"/>
            <ac:picMk id="6" creationId="{6CDF6C53-B551-27E1-01A6-36C69B094F95}"/>
          </ac:picMkLst>
        </pc:picChg>
        <pc:picChg chg="add mod">
          <ac:chgData name="Raúl Batista" userId="defedd31-e174-4078-b0b0-c60087acc695" providerId="ADAL" clId="{83DF7A3A-D905-4212-9015-2236A6C05722}" dt="2025-10-10T07:30:37.394" v="1767" actId="164"/>
          <ac:picMkLst>
            <pc:docMk/>
            <pc:sldMk cId="4294864736" sldId="444"/>
            <ac:picMk id="10" creationId="{5C3DBAC8-7F76-6455-1C98-97362BDAD2CF}"/>
          </ac:picMkLst>
        </pc:picChg>
      </pc:sldChg>
      <pc:sldChg chg="addSp delSp modSp add mod">
        <pc:chgData name="Raúl Batista" userId="defedd31-e174-4078-b0b0-c60087acc695" providerId="ADAL" clId="{83DF7A3A-D905-4212-9015-2236A6C05722}" dt="2025-10-13T13:35:49.868" v="2056" actId="1076"/>
        <pc:sldMkLst>
          <pc:docMk/>
          <pc:sldMk cId="4007886941" sldId="447"/>
        </pc:sldMkLst>
        <pc:graphicFrameChg chg="add mod modGraphic">
          <ac:chgData name="Raúl Batista" userId="defedd31-e174-4078-b0b0-c60087acc695" providerId="ADAL" clId="{83DF7A3A-D905-4212-9015-2236A6C05722}" dt="2025-10-13T13:35:49.868" v="2056" actId="1076"/>
          <ac:graphicFrameMkLst>
            <pc:docMk/>
            <pc:sldMk cId="4007886941" sldId="447"/>
            <ac:graphicFrameMk id="3" creationId="{FCABF984-7B03-A395-641C-6A216FE18093}"/>
          </ac:graphicFrameMkLst>
        </pc:graphicFrameChg>
      </pc:sldChg>
      <pc:sldChg chg="add">
        <pc:chgData name="Raúl Batista" userId="defedd31-e174-4078-b0b0-c60087acc695" providerId="ADAL" clId="{83DF7A3A-D905-4212-9015-2236A6C05722}" dt="2025-10-14T07:24:58.768" v="2384" actId="2890"/>
        <pc:sldMkLst>
          <pc:docMk/>
          <pc:sldMk cId="2845095070" sldId="448"/>
        </pc:sldMkLst>
      </pc:sldChg>
      <pc:sldMasterChg chg="delSldLayout">
        <pc:chgData name="Raúl Batista" userId="defedd31-e174-4078-b0b0-c60087acc695" providerId="ADAL" clId="{83DF7A3A-D905-4212-9015-2236A6C05722}" dt="2025-10-08T13:26:28.179" v="3" actId="47"/>
        <pc:sldMasterMkLst>
          <pc:docMk/>
          <pc:sldMasterMk cId="0" sldId="2147483648"/>
        </pc:sldMasterMkLst>
      </pc:sldMasterChg>
    </pc:docChg>
  </pc:docChgLst>
  <pc:docChgLst>
    <pc:chgData name="Raúl Batista" userId="S::raul.batista@femepa.es::defedd31-e174-4078-b0b0-c60087acc695" providerId="AD" clId="Web-{E890957A-061D-71E5-2A68-ABD6CB0A4BC9}"/>
    <pc:docChg chg="modSld">
      <pc:chgData name="Raúl Batista" userId="S::raul.batista@femepa.es::defedd31-e174-4078-b0b0-c60087acc695" providerId="AD" clId="Web-{E890957A-061D-71E5-2A68-ABD6CB0A4BC9}" dt="2025-11-04T21:04:23.137" v="1" actId="14100"/>
      <pc:docMkLst>
        <pc:docMk/>
      </pc:docMkLst>
      <pc:sldChg chg="modSp">
        <pc:chgData name="Raúl Batista" userId="S::raul.batista@femepa.es::defedd31-e174-4078-b0b0-c60087acc695" providerId="AD" clId="Web-{E890957A-061D-71E5-2A68-ABD6CB0A4BC9}" dt="2025-11-04T21:04:23.137" v="1" actId="14100"/>
        <pc:sldMkLst>
          <pc:docMk/>
          <pc:sldMk cId="365312525" sldId="435"/>
        </pc:sldMkLst>
        <pc:spChg chg="mod">
          <ac:chgData name="Raúl Batista" userId="S::raul.batista@femepa.es::defedd31-e174-4078-b0b0-c60087acc695" providerId="AD" clId="Web-{E890957A-061D-71E5-2A68-ABD6CB0A4BC9}" dt="2025-11-04T21:04:23.137" v="1" actId="14100"/>
          <ac:spMkLst>
            <pc:docMk/>
            <pc:sldMk cId="365312525" sldId="435"/>
            <ac:spMk id="23" creationId="{BAFA72E4-C33A-012F-684B-9897DE7F2C59}"/>
          </ac:spMkLst>
        </pc:spChg>
        <pc:spChg chg="mod">
          <ac:chgData name="Raúl Batista" userId="S::raul.batista@femepa.es::defedd31-e174-4078-b0b0-c60087acc695" providerId="AD" clId="Web-{E890957A-061D-71E5-2A68-ABD6CB0A4BC9}" dt="2025-11-04T21:04:20.949" v="0" actId="14100"/>
          <ac:spMkLst>
            <pc:docMk/>
            <pc:sldMk cId="365312525" sldId="435"/>
            <ac:spMk id="27" creationId="{6FC610EB-AC39-BF38-2174-797529117F2C}"/>
          </ac:spMkLst>
        </pc:spChg>
      </pc:sldChg>
    </pc:docChg>
  </pc:docChgLst>
  <pc:docChgLst>
    <pc:chgData name="Patricia Solinis" userId="e471df74-ce14-4663-8e43-25e82c370395" providerId="ADAL" clId="{73108D5A-E194-4364-8F44-58606A22BE22}"/>
    <pc:docChg chg="modSld">
      <pc:chgData name="Patricia Solinis" userId="e471df74-ce14-4663-8e43-25e82c370395" providerId="ADAL" clId="{73108D5A-E194-4364-8F44-58606A22BE22}" dt="2025-10-27T09:16:33.838" v="13" actId="1076"/>
      <pc:docMkLst>
        <pc:docMk/>
      </pc:docMkLst>
      <pc:sldChg chg="modSp mod">
        <pc:chgData name="Patricia Solinis" userId="e471df74-ce14-4663-8e43-25e82c370395" providerId="ADAL" clId="{73108D5A-E194-4364-8F44-58606A22BE22}" dt="2025-10-27T09:16:33.838" v="13" actId="1076"/>
        <pc:sldMkLst>
          <pc:docMk/>
          <pc:sldMk cId="962641484" sldId="291"/>
        </pc:sldMkLst>
        <pc:spChg chg="mod">
          <ac:chgData name="Patricia Solinis" userId="e471df74-ce14-4663-8e43-25e82c370395" providerId="ADAL" clId="{73108D5A-E194-4364-8F44-58606A22BE22}" dt="2025-10-27T09:16:33.838" v="13" actId="1076"/>
          <ac:spMkLst>
            <pc:docMk/>
            <pc:sldMk cId="962641484" sldId="291"/>
            <ac:spMk id="11" creationId="{6F655B7B-FFDC-80FC-BD67-7722503F3537}"/>
          </ac:spMkLst>
        </pc:spChg>
      </pc:sldChg>
    </pc:docChg>
  </pc:docChgLst>
  <pc:docChgLst>
    <pc:chgData name="Raúl Batista" userId="defedd31-e174-4078-b0b0-c60087acc695" providerId="ADAL" clId="{4A801F4B-77F2-4480-98FA-4F5C466606CA}"/>
    <pc:docChg chg="undo redo custSel addSld delSld modSld sldOrd">
      <pc:chgData name="Raúl Batista" userId="defedd31-e174-4078-b0b0-c60087acc695" providerId="ADAL" clId="{4A801F4B-77F2-4480-98FA-4F5C466606CA}" dt="2025-11-03T14:17:55.233" v="1293" actId="1076"/>
      <pc:docMkLst>
        <pc:docMk/>
      </pc:docMkLst>
      <pc:sldChg chg="modSp mod">
        <pc:chgData name="Raúl Batista" userId="defedd31-e174-4078-b0b0-c60087acc695" providerId="ADAL" clId="{4A801F4B-77F2-4480-98FA-4F5C466606CA}" dt="2025-10-14T10:04:23.693" v="20" actId="27636"/>
        <pc:sldMkLst>
          <pc:docMk/>
          <pc:sldMk cId="0" sldId="256"/>
        </pc:sldMkLst>
        <pc:spChg chg="mod">
          <ac:chgData name="Raúl Batista" userId="defedd31-e174-4078-b0b0-c60087acc695" providerId="ADAL" clId="{4A801F4B-77F2-4480-98FA-4F5C466606CA}" dt="2025-10-14T10:04:23.693" v="20" actId="27636"/>
          <ac:spMkLst>
            <pc:docMk/>
            <pc:sldMk cId="0" sldId="256"/>
            <ac:spMk id="153" creationId="{00000000-0000-0000-0000-000000000000}"/>
          </ac:spMkLst>
        </pc:spChg>
      </pc:sldChg>
      <pc:sldChg chg="addSp delSp modSp mod">
        <pc:chgData name="Raúl Batista" userId="defedd31-e174-4078-b0b0-c60087acc695" providerId="ADAL" clId="{4A801F4B-77F2-4480-98FA-4F5C466606CA}" dt="2025-11-03T14:17:55.233" v="1293" actId="1076"/>
        <pc:sldMkLst>
          <pc:docMk/>
          <pc:sldMk cId="124553967" sldId="268"/>
        </pc:sldMkLst>
        <pc:picChg chg="mod">
          <ac:chgData name="Raúl Batista" userId="defedd31-e174-4078-b0b0-c60087acc695" providerId="ADAL" clId="{4A801F4B-77F2-4480-98FA-4F5C466606CA}" dt="2025-10-14T10:35:14.871" v="283" actId="34135"/>
          <ac:picMkLst>
            <pc:docMk/>
            <pc:sldMk cId="124553967" sldId="268"/>
            <ac:picMk id="4" creationId="{897BE5CB-BAB6-6996-1128-5AFC4B8961C5}"/>
          </ac:picMkLst>
        </pc:picChg>
        <pc:picChg chg="add mod">
          <ac:chgData name="Raúl Batista" userId="defedd31-e174-4078-b0b0-c60087acc695" providerId="ADAL" clId="{4A801F4B-77F2-4480-98FA-4F5C466606CA}" dt="2025-11-03T14:17:55.233" v="1293" actId="1076"/>
          <ac:picMkLst>
            <pc:docMk/>
            <pc:sldMk cId="124553967" sldId="268"/>
            <ac:picMk id="5" creationId="{4E5CCE6F-1E13-B92B-807E-A2436C55A632}"/>
          </ac:picMkLst>
        </pc:picChg>
        <pc:picChg chg="mod">
          <ac:chgData name="Raúl Batista" userId="defedd31-e174-4078-b0b0-c60087acc695" providerId="ADAL" clId="{4A801F4B-77F2-4480-98FA-4F5C466606CA}" dt="2025-10-14T10:33:26.757" v="261" actId="1076"/>
          <ac:picMkLst>
            <pc:docMk/>
            <pc:sldMk cId="124553967" sldId="268"/>
            <ac:picMk id="6" creationId="{1055D3C1-AAAB-80AB-C909-2F7DC78EEB88}"/>
          </ac:picMkLst>
        </pc:picChg>
        <pc:picChg chg="add mod">
          <ac:chgData name="Raúl Batista" userId="defedd31-e174-4078-b0b0-c60087acc695" providerId="ADAL" clId="{4A801F4B-77F2-4480-98FA-4F5C466606CA}" dt="2025-10-14T12:42:53.231" v="838" actId="1076"/>
          <ac:picMkLst>
            <pc:docMk/>
            <pc:sldMk cId="124553967" sldId="268"/>
            <ac:picMk id="13" creationId="{93578CF8-8F8C-559C-5DA8-2BB0A0600678}"/>
          </ac:picMkLst>
        </pc:picChg>
        <pc:picChg chg="add mod">
          <ac:chgData name="Raúl Batista" userId="defedd31-e174-4078-b0b0-c60087acc695" providerId="ADAL" clId="{4A801F4B-77F2-4480-98FA-4F5C466606CA}" dt="2025-10-14T12:44:00.463" v="844" actId="1076"/>
          <ac:picMkLst>
            <pc:docMk/>
            <pc:sldMk cId="124553967" sldId="268"/>
            <ac:picMk id="15" creationId="{D21D219C-BF4B-29C6-15C1-9D4F5C5EF503}"/>
          </ac:picMkLst>
        </pc:picChg>
        <pc:picChg chg="mod">
          <ac:chgData name="Raúl Batista" userId="defedd31-e174-4078-b0b0-c60087acc695" providerId="ADAL" clId="{4A801F4B-77F2-4480-98FA-4F5C466606CA}" dt="2025-10-14T12:39:03.480" v="814" actId="1076"/>
          <ac:picMkLst>
            <pc:docMk/>
            <pc:sldMk cId="124553967" sldId="268"/>
            <ac:picMk id="33" creationId="{B0316881-D7A5-56D2-4A62-2F1AC75A3037}"/>
          </ac:picMkLst>
        </pc:picChg>
      </pc:sldChg>
      <pc:sldChg chg="modSp mod">
        <pc:chgData name="Raúl Batista" userId="defedd31-e174-4078-b0b0-c60087acc695" providerId="ADAL" clId="{4A801F4B-77F2-4480-98FA-4F5C466606CA}" dt="2025-10-14T12:24:36.307" v="571" actId="20577"/>
        <pc:sldMkLst>
          <pc:docMk/>
          <pc:sldMk cId="962641484" sldId="291"/>
        </pc:sldMkLst>
        <pc:spChg chg="mod">
          <ac:chgData name="Raúl Batista" userId="defedd31-e174-4078-b0b0-c60087acc695" providerId="ADAL" clId="{4A801F4B-77F2-4480-98FA-4F5C466606CA}" dt="2025-10-14T12:24:36.307" v="571" actId="20577"/>
          <ac:spMkLst>
            <pc:docMk/>
            <pc:sldMk cId="962641484" sldId="291"/>
            <ac:spMk id="63" creationId="{C1CD3424-637B-096C-A5A5-9832E82C2506}"/>
          </ac:spMkLst>
        </pc:spChg>
      </pc:sldChg>
      <pc:sldChg chg="addSp delSp modSp mod">
        <pc:chgData name="Raúl Batista" userId="defedd31-e174-4078-b0b0-c60087acc695" providerId="ADAL" clId="{4A801F4B-77F2-4480-98FA-4F5C466606CA}" dt="2025-10-14T12:40:07.563" v="817" actId="478"/>
        <pc:sldMkLst>
          <pc:docMk/>
          <pc:sldMk cId="365312525" sldId="435"/>
        </pc:sldMkLst>
        <pc:picChg chg="mod">
          <ac:chgData name="Raúl Batista" userId="defedd31-e174-4078-b0b0-c60087acc695" providerId="ADAL" clId="{4A801F4B-77F2-4480-98FA-4F5C466606CA}" dt="2025-10-14T10:34:34.214" v="274" actId="1076"/>
          <ac:picMkLst>
            <pc:docMk/>
            <pc:sldMk cId="365312525" sldId="435"/>
            <ac:picMk id="57" creationId="{943C2F4E-B0C4-274F-2905-92F8D4A082A1}"/>
          </ac:picMkLst>
        </pc:picChg>
      </pc:sldChg>
      <pc:sldChg chg="addSp delSp modSp mod">
        <pc:chgData name="Raúl Batista" userId="defedd31-e174-4078-b0b0-c60087acc695" providerId="ADAL" clId="{4A801F4B-77F2-4480-98FA-4F5C466606CA}" dt="2025-10-24T10:31:32.560" v="1181" actId="1076"/>
        <pc:sldMkLst>
          <pc:docMk/>
          <pc:sldMk cId="3401053475" sldId="436"/>
        </pc:sldMkLst>
        <pc:spChg chg="add mod">
          <ac:chgData name="Raúl Batista" userId="defedd31-e174-4078-b0b0-c60087acc695" providerId="ADAL" clId="{4A801F4B-77F2-4480-98FA-4F5C466606CA}" dt="2025-10-24T10:29:32.641" v="1166" actId="1076"/>
          <ac:spMkLst>
            <pc:docMk/>
            <pc:sldMk cId="3401053475" sldId="436"/>
            <ac:spMk id="3" creationId="{D71EA309-B6E1-2D0A-CAD0-FD8C5F684D57}"/>
          </ac:spMkLst>
        </pc:spChg>
        <pc:spChg chg="add mod">
          <ac:chgData name="Raúl Batista" userId="defedd31-e174-4078-b0b0-c60087acc695" providerId="ADAL" clId="{4A801F4B-77F2-4480-98FA-4F5C466606CA}" dt="2025-10-24T10:29:32.641" v="1166" actId="1076"/>
          <ac:spMkLst>
            <pc:docMk/>
            <pc:sldMk cId="3401053475" sldId="436"/>
            <ac:spMk id="5" creationId="{798646DE-694D-D085-8637-E371CBCD5CDF}"/>
          </ac:spMkLst>
        </pc:spChg>
        <pc:spChg chg="mod">
          <ac:chgData name="Raúl Batista" userId="defedd31-e174-4078-b0b0-c60087acc695" providerId="ADAL" clId="{4A801F4B-77F2-4480-98FA-4F5C466606CA}" dt="2025-10-24T10:30:22.323" v="1172" actId="108"/>
          <ac:spMkLst>
            <pc:docMk/>
            <pc:sldMk cId="3401053475" sldId="436"/>
            <ac:spMk id="17" creationId="{CDA4CE1D-733D-9407-35E3-678B10D67F4B}"/>
          </ac:spMkLst>
        </pc:spChg>
        <pc:spChg chg="mod">
          <ac:chgData name="Raúl Batista" userId="defedd31-e174-4078-b0b0-c60087acc695" providerId="ADAL" clId="{4A801F4B-77F2-4480-98FA-4F5C466606CA}" dt="2025-10-14T12:27:41.062" v="747" actId="20577"/>
          <ac:spMkLst>
            <pc:docMk/>
            <pc:sldMk cId="3401053475" sldId="436"/>
            <ac:spMk id="40" creationId="{8500D21C-DFEB-5793-2C59-C4FA24FE0B3E}"/>
          </ac:spMkLst>
        </pc:spChg>
        <pc:picChg chg="mod">
          <ac:chgData name="Raúl Batista" userId="defedd31-e174-4078-b0b0-c60087acc695" providerId="ADAL" clId="{4A801F4B-77F2-4480-98FA-4F5C466606CA}" dt="2025-10-24T10:31:15.952" v="1176" actId="14100"/>
          <ac:picMkLst>
            <pc:docMk/>
            <pc:sldMk cId="3401053475" sldId="436"/>
            <ac:picMk id="20" creationId="{98BE9C9D-601B-3CDA-18DD-A2E89EAFB667}"/>
          </ac:picMkLst>
        </pc:picChg>
        <pc:picChg chg="mod">
          <ac:chgData name="Raúl Batista" userId="defedd31-e174-4078-b0b0-c60087acc695" providerId="ADAL" clId="{4A801F4B-77F2-4480-98FA-4F5C466606CA}" dt="2025-10-24T10:31:32.560" v="1181" actId="1076"/>
          <ac:picMkLst>
            <pc:docMk/>
            <pc:sldMk cId="3401053475" sldId="436"/>
            <ac:picMk id="21" creationId="{03F05B23-0838-D608-FD58-F615DABF2436}"/>
          </ac:picMkLst>
        </pc:picChg>
      </pc:sldChg>
      <pc:sldChg chg="addSp delSp modSp mod ord">
        <pc:chgData name="Raúl Batista" userId="defedd31-e174-4078-b0b0-c60087acc695" providerId="ADAL" clId="{4A801F4B-77F2-4480-98FA-4F5C466606CA}" dt="2025-10-14T12:38:20.833" v="813" actId="14100"/>
        <pc:sldMkLst>
          <pc:docMk/>
          <pc:sldMk cId="2946431659" sldId="437"/>
        </pc:sldMkLst>
        <pc:spChg chg="add mod">
          <ac:chgData name="Raúl Batista" userId="defedd31-e174-4078-b0b0-c60087acc695" providerId="ADAL" clId="{4A801F4B-77F2-4480-98FA-4F5C466606CA}" dt="2025-10-14T09:01:05.607" v="16" actId="1076"/>
          <ac:spMkLst>
            <pc:docMk/>
            <pc:sldMk cId="2946431659" sldId="437"/>
            <ac:spMk id="6" creationId="{225081D2-AAE1-0E27-56BA-F5486F8353FD}"/>
          </ac:spMkLst>
        </pc:spChg>
        <pc:spChg chg="mod">
          <ac:chgData name="Raúl Batista" userId="defedd31-e174-4078-b0b0-c60087acc695" providerId="ADAL" clId="{4A801F4B-77F2-4480-98FA-4F5C466606CA}" dt="2025-10-14T09:00:25.680" v="10" actId="1076"/>
          <ac:spMkLst>
            <pc:docMk/>
            <pc:sldMk cId="2946431659" sldId="437"/>
            <ac:spMk id="10" creationId="{221DE7EE-1DC8-3B4A-FD16-945726DAAEF9}"/>
          </ac:spMkLst>
        </pc:spChg>
        <pc:spChg chg="mod">
          <ac:chgData name="Raúl Batista" userId="defedd31-e174-4078-b0b0-c60087acc695" providerId="ADAL" clId="{4A801F4B-77F2-4480-98FA-4F5C466606CA}" dt="2025-10-14T09:00:25.680" v="10" actId="1076"/>
          <ac:spMkLst>
            <pc:docMk/>
            <pc:sldMk cId="2946431659" sldId="437"/>
            <ac:spMk id="13" creationId="{55B1AE3C-885D-5528-9052-7B27B33FCEEB}"/>
          </ac:spMkLst>
        </pc:spChg>
        <pc:spChg chg="mod">
          <ac:chgData name="Raúl Batista" userId="defedd31-e174-4078-b0b0-c60087acc695" providerId="ADAL" clId="{4A801F4B-77F2-4480-98FA-4F5C466606CA}" dt="2025-10-14T12:25:17.020" v="603" actId="20577"/>
          <ac:spMkLst>
            <pc:docMk/>
            <pc:sldMk cId="2946431659" sldId="437"/>
            <ac:spMk id="17" creationId="{7D529738-2F89-8284-12B5-5079AB661C4F}"/>
          </ac:spMkLst>
        </pc:spChg>
        <pc:spChg chg="mod">
          <ac:chgData name="Raúl Batista" userId="defedd31-e174-4078-b0b0-c60087acc695" providerId="ADAL" clId="{4A801F4B-77F2-4480-98FA-4F5C466606CA}" dt="2025-10-14T09:00:56.897" v="15" actId="2711"/>
          <ac:spMkLst>
            <pc:docMk/>
            <pc:sldMk cId="2946431659" sldId="437"/>
            <ac:spMk id="20" creationId="{F3D71346-8264-EBD3-AF2B-91656F1D10D3}"/>
          </ac:spMkLst>
        </pc:spChg>
        <pc:spChg chg="add mod">
          <ac:chgData name="Raúl Batista" userId="defedd31-e174-4078-b0b0-c60087acc695" providerId="ADAL" clId="{4A801F4B-77F2-4480-98FA-4F5C466606CA}" dt="2025-10-14T10:17:26.022" v="91" actId="207"/>
          <ac:spMkLst>
            <pc:docMk/>
            <pc:sldMk cId="2946431659" sldId="437"/>
            <ac:spMk id="27" creationId="{194693AF-BCFE-872F-621C-446D3CC1CB34}"/>
          </ac:spMkLst>
        </pc:spChg>
        <pc:grpChg chg="add mod">
          <ac:chgData name="Raúl Batista" userId="defedd31-e174-4078-b0b0-c60087acc695" providerId="ADAL" clId="{4A801F4B-77F2-4480-98FA-4F5C466606CA}" dt="2025-10-14T12:38:20.833" v="813" actId="14100"/>
          <ac:grpSpMkLst>
            <pc:docMk/>
            <pc:sldMk cId="2946431659" sldId="437"/>
            <ac:grpSpMk id="25" creationId="{60C5D49B-F6EE-1C40-90AE-09E19ABABD5A}"/>
          </ac:grpSpMkLst>
        </pc:grpChg>
        <pc:picChg chg="mod">
          <ac:chgData name="Raúl Batista" userId="defedd31-e174-4078-b0b0-c60087acc695" providerId="ADAL" clId="{4A801F4B-77F2-4480-98FA-4F5C466606CA}" dt="2025-10-14T09:01:15.248" v="18" actId="1076"/>
          <ac:picMkLst>
            <pc:docMk/>
            <pc:sldMk cId="2946431659" sldId="437"/>
            <ac:picMk id="7" creationId="{F3491AAE-A7B0-DA7A-A1D4-340EF9A04AD6}"/>
          </ac:picMkLst>
        </pc:picChg>
        <pc:picChg chg="add mod">
          <ac:chgData name="Raúl Batista" userId="defedd31-e174-4078-b0b0-c60087acc695" providerId="ADAL" clId="{4A801F4B-77F2-4480-98FA-4F5C466606CA}" dt="2025-10-14T10:15:34.219" v="55" actId="164"/>
          <ac:picMkLst>
            <pc:docMk/>
            <pc:sldMk cId="2946431659" sldId="437"/>
            <ac:picMk id="12" creationId="{0CBABE10-BECF-A402-CD79-71362248A246}"/>
          </ac:picMkLst>
        </pc:picChg>
        <pc:picChg chg="add mod">
          <ac:chgData name="Raúl Batista" userId="defedd31-e174-4078-b0b0-c60087acc695" providerId="ADAL" clId="{4A801F4B-77F2-4480-98FA-4F5C466606CA}" dt="2025-10-14T10:15:34.219" v="55" actId="164"/>
          <ac:picMkLst>
            <pc:docMk/>
            <pc:sldMk cId="2946431659" sldId="437"/>
            <ac:picMk id="24" creationId="{C6BF4C7F-39AE-76FC-7746-156524FE8698}"/>
          </ac:picMkLst>
        </pc:picChg>
        <pc:picChg chg="add mod">
          <ac:chgData name="Raúl Batista" userId="defedd31-e174-4078-b0b0-c60087acc695" providerId="ADAL" clId="{4A801F4B-77F2-4480-98FA-4F5C466606CA}" dt="2025-10-14T10:16:27.844" v="70" actId="1076"/>
          <ac:picMkLst>
            <pc:docMk/>
            <pc:sldMk cId="2946431659" sldId="437"/>
            <ac:picMk id="26" creationId="{42DC33D3-8C22-A35E-A4CA-C80F7B1E4B57}"/>
          </ac:picMkLst>
        </pc:picChg>
      </pc:sldChg>
      <pc:sldChg chg="modSp add del mod">
        <pc:chgData name="Raúl Batista" userId="defedd31-e174-4078-b0b0-c60087acc695" providerId="ADAL" clId="{4A801F4B-77F2-4480-98FA-4F5C466606CA}" dt="2025-10-24T10:22:29.052" v="984" actId="47"/>
        <pc:sldMkLst>
          <pc:docMk/>
          <pc:sldMk cId="1115364588" sldId="439"/>
        </pc:sldMkLst>
        <pc:spChg chg="mod">
          <ac:chgData name="Raúl Batista" userId="defedd31-e174-4078-b0b0-c60087acc695" providerId="ADAL" clId="{4A801F4B-77F2-4480-98FA-4F5C466606CA}" dt="2025-10-14T12:23:47.201" v="511" actId="20577"/>
          <ac:spMkLst>
            <pc:docMk/>
            <pc:sldMk cId="1115364588" sldId="439"/>
            <ac:spMk id="3" creationId="{AA32443C-106C-B9D4-7B8A-32D77B281A3A}"/>
          </ac:spMkLst>
        </pc:spChg>
      </pc:sldChg>
      <pc:sldChg chg="addSp delSp modSp mod">
        <pc:chgData name="Raúl Batista" userId="defedd31-e174-4078-b0b0-c60087acc695" providerId="ADAL" clId="{4A801F4B-77F2-4480-98FA-4F5C466606CA}" dt="2025-10-30T18:00:45.525" v="1290" actId="20577"/>
        <pc:sldMkLst>
          <pc:docMk/>
          <pc:sldMk cId="667776274" sldId="440"/>
        </pc:sldMkLst>
        <pc:spChg chg="mod">
          <ac:chgData name="Raúl Batista" userId="defedd31-e174-4078-b0b0-c60087acc695" providerId="ADAL" clId="{4A801F4B-77F2-4480-98FA-4F5C466606CA}" dt="2025-10-30T18:00:45.525" v="1290" actId="20577"/>
          <ac:spMkLst>
            <pc:docMk/>
            <pc:sldMk cId="667776274" sldId="440"/>
            <ac:spMk id="9" creationId="{F3AEA26A-A967-45C8-2EEA-70A3BE5C1EC3}"/>
          </ac:spMkLst>
        </pc:spChg>
        <pc:spChg chg="mod">
          <ac:chgData name="Raúl Batista" userId="defedd31-e174-4078-b0b0-c60087acc695" providerId="ADAL" clId="{4A801F4B-77F2-4480-98FA-4F5C466606CA}" dt="2025-10-30T17:59:32.570" v="1282" actId="108"/>
          <ac:spMkLst>
            <pc:docMk/>
            <pc:sldMk cId="667776274" sldId="440"/>
            <ac:spMk id="12" creationId="{C1F98F9F-A3AE-7E0B-E91F-8103CA4D6D50}"/>
          </ac:spMkLst>
        </pc:spChg>
        <pc:grpChg chg="add mod">
          <ac:chgData name="Raúl Batista" userId="defedd31-e174-4078-b0b0-c60087acc695" providerId="ADAL" clId="{4A801F4B-77F2-4480-98FA-4F5C466606CA}" dt="2025-10-24T10:38:49.661" v="1221" actId="164"/>
          <ac:grpSpMkLst>
            <pc:docMk/>
            <pc:sldMk cId="667776274" sldId="440"/>
            <ac:grpSpMk id="27" creationId="{1237053B-51DA-3752-D385-81C794568209}"/>
          </ac:grpSpMkLst>
        </pc:grpChg>
        <pc:grpChg chg="add mod">
          <ac:chgData name="Raúl Batista" userId="defedd31-e174-4078-b0b0-c60087acc695" providerId="ADAL" clId="{4A801F4B-77F2-4480-98FA-4F5C466606CA}" dt="2025-10-24T10:38:49.661" v="1221" actId="164"/>
          <ac:grpSpMkLst>
            <pc:docMk/>
            <pc:sldMk cId="667776274" sldId="440"/>
            <ac:grpSpMk id="31" creationId="{7D8F1EDC-BAB5-5B3F-5594-906DFBB4FF46}"/>
          </ac:grpSpMkLst>
        </pc:grpChg>
        <pc:picChg chg="add mod modCrop">
          <ac:chgData name="Raúl Batista" userId="defedd31-e174-4078-b0b0-c60087acc695" providerId="ADAL" clId="{4A801F4B-77F2-4480-98FA-4F5C466606CA}" dt="2025-10-24T10:37:10.083" v="1213" actId="732"/>
          <ac:picMkLst>
            <pc:docMk/>
            <pc:sldMk cId="667776274" sldId="440"/>
            <ac:picMk id="20" creationId="{A3C9BD5E-3102-F18C-14BB-A21AEFD7E0ED}"/>
          </ac:picMkLst>
        </pc:picChg>
        <pc:picChg chg="add mod">
          <ac:chgData name="Raúl Batista" userId="defedd31-e174-4078-b0b0-c60087acc695" providerId="ADAL" clId="{4A801F4B-77F2-4480-98FA-4F5C466606CA}" dt="2025-10-24T10:36:06.333" v="1202" actId="164"/>
          <ac:picMkLst>
            <pc:docMk/>
            <pc:sldMk cId="667776274" sldId="440"/>
            <ac:picMk id="24" creationId="{391FB611-9722-AF50-B71D-ACC604DBA0A8}"/>
          </ac:picMkLst>
        </pc:picChg>
        <pc:picChg chg="add mod">
          <ac:chgData name="Raúl Batista" userId="defedd31-e174-4078-b0b0-c60087acc695" providerId="ADAL" clId="{4A801F4B-77F2-4480-98FA-4F5C466606CA}" dt="2025-10-24T10:36:06.333" v="1202" actId="164"/>
          <ac:picMkLst>
            <pc:docMk/>
            <pc:sldMk cId="667776274" sldId="440"/>
            <ac:picMk id="26" creationId="{E6738ABF-3761-F897-A7E1-E21654F1385B}"/>
          </ac:picMkLst>
        </pc:picChg>
        <pc:picChg chg="add mod">
          <ac:chgData name="Raúl Batista" userId="defedd31-e174-4078-b0b0-c60087acc695" providerId="ADAL" clId="{4A801F4B-77F2-4480-98FA-4F5C466606CA}" dt="2025-10-24T10:38:49.661" v="1221" actId="164"/>
          <ac:picMkLst>
            <pc:docMk/>
            <pc:sldMk cId="667776274" sldId="440"/>
            <ac:picMk id="30" creationId="{EC607C8A-B750-10D0-62C8-C2FDADB5513C}"/>
          </ac:picMkLst>
        </pc:picChg>
      </pc:sldChg>
      <pc:sldChg chg="addSp modSp mod">
        <pc:chgData name="Raúl Batista" userId="defedd31-e174-4078-b0b0-c60087acc695" providerId="ADAL" clId="{4A801F4B-77F2-4480-98FA-4F5C466606CA}" dt="2025-10-30T17:57:23.380" v="1281" actId="20577"/>
        <pc:sldMkLst>
          <pc:docMk/>
          <pc:sldMk cId="491624561" sldId="441"/>
        </pc:sldMkLst>
        <pc:spChg chg="mod">
          <ac:chgData name="Raúl Batista" userId="defedd31-e174-4078-b0b0-c60087acc695" providerId="ADAL" clId="{4A801F4B-77F2-4480-98FA-4F5C466606CA}" dt="2025-10-30T17:57:23.380" v="1281" actId="20577"/>
          <ac:spMkLst>
            <pc:docMk/>
            <pc:sldMk cId="491624561" sldId="441"/>
            <ac:spMk id="2" creationId="{19897B30-6979-C28C-C923-EA32E2ADA557}"/>
          </ac:spMkLst>
        </pc:spChg>
        <pc:spChg chg="mod">
          <ac:chgData name="Raúl Batista" userId="defedd31-e174-4078-b0b0-c60087acc695" providerId="ADAL" clId="{4A801F4B-77F2-4480-98FA-4F5C466606CA}" dt="2025-10-23T11:36:19.332" v="982" actId="20577"/>
          <ac:spMkLst>
            <pc:docMk/>
            <pc:sldMk cId="491624561" sldId="441"/>
            <ac:spMk id="9" creationId="{EF31DFE0-D935-9B68-35A6-C45691AA2467}"/>
          </ac:spMkLst>
        </pc:spChg>
        <pc:spChg chg="mod">
          <ac:chgData name="Raúl Batista" userId="defedd31-e174-4078-b0b0-c60087acc695" providerId="ADAL" clId="{4A801F4B-77F2-4480-98FA-4F5C466606CA}" dt="2025-10-24T10:41:48.718" v="1226" actId="1076"/>
          <ac:spMkLst>
            <pc:docMk/>
            <pc:sldMk cId="491624561" sldId="441"/>
            <ac:spMk id="12" creationId="{7C5413F9-BB1C-C657-8011-9762F6DC7B06}"/>
          </ac:spMkLst>
        </pc:spChg>
        <pc:spChg chg="add mod">
          <ac:chgData name="Raúl Batista" userId="defedd31-e174-4078-b0b0-c60087acc695" providerId="ADAL" clId="{4A801F4B-77F2-4480-98FA-4F5C466606CA}" dt="2025-10-24T10:42:14.627" v="1253" actId="20577"/>
          <ac:spMkLst>
            <pc:docMk/>
            <pc:sldMk cId="491624561" sldId="441"/>
            <ac:spMk id="15" creationId="{8A3E5467-537C-7935-AB4E-6E9DD2A427BB}"/>
          </ac:spMkLst>
        </pc:spChg>
        <pc:spChg chg="mod">
          <ac:chgData name="Raúl Batista" userId="defedd31-e174-4078-b0b0-c60087acc695" providerId="ADAL" clId="{4A801F4B-77F2-4480-98FA-4F5C466606CA}" dt="2025-10-14T12:28:11.301" v="761" actId="20577"/>
          <ac:spMkLst>
            <pc:docMk/>
            <pc:sldMk cId="491624561" sldId="441"/>
            <ac:spMk id="17" creationId="{BF2E2DD0-A6AF-2F85-9A32-2C70EA389577}"/>
          </ac:spMkLst>
        </pc:spChg>
      </pc:sldChg>
      <pc:sldChg chg="addSp delSp modSp mod">
        <pc:chgData name="Raúl Batista" userId="defedd31-e174-4078-b0b0-c60087acc695" providerId="ADAL" clId="{4A801F4B-77F2-4480-98FA-4F5C466606CA}" dt="2025-10-23T08:05:02.294" v="889" actId="207"/>
        <pc:sldMkLst>
          <pc:docMk/>
          <pc:sldMk cId="77414687" sldId="442"/>
        </pc:sldMkLst>
        <pc:spChg chg="add mod">
          <ac:chgData name="Raúl Batista" userId="defedd31-e174-4078-b0b0-c60087acc695" providerId="ADAL" clId="{4A801F4B-77F2-4480-98FA-4F5C466606CA}" dt="2025-10-14T12:31:52.491" v="801" actId="20577"/>
          <ac:spMkLst>
            <pc:docMk/>
            <pc:sldMk cId="77414687" sldId="442"/>
            <ac:spMk id="12" creationId="{2AE5CD03-8688-F571-BA1A-8557EEF0C184}"/>
          </ac:spMkLst>
        </pc:spChg>
        <pc:spChg chg="mod">
          <ac:chgData name="Raúl Batista" userId="defedd31-e174-4078-b0b0-c60087acc695" providerId="ADAL" clId="{4A801F4B-77F2-4480-98FA-4F5C466606CA}" dt="2025-10-14T12:28:57.407" v="764"/>
          <ac:spMkLst>
            <pc:docMk/>
            <pc:sldMk cId="77414687" sldId="442"/>
            <ac:spMk id="17" creationId="{5EB88AF1-4230-CF1D-0F9A-94E813239428}"/>
          </ac:spMkLst>
        </pc:spChg>
        <pc:graphicFrameChg chg="mod modGraphic">
          <ac:chgData name="Raúl Batista" userId="defedd31-e174-4078-b0b0-c60087acc695" providerId="ADAL" clId="{4A801F4B-77F2-4480-98FA-4F5C466606CA}" dt="2025-10-23T08:05:02.294" v="889" actId="207"/>
          <ac:graphicFrameMkLst>
            <pc:docMk/>
            <pc:sldMk cId="77414687" sldId="442"/>
            <ac:graphicFrameMk id="3" creationId="{0526D646-3525-F3F1-2B67-B9F08ED34BEE}"/>
          </ac:graphicFrameMkLst>
        </pc:graphicFrameChg>
      </pc:sldChg>
      <pc:sldChg chg="modSp mod">
        <pc:chgData name="Raúl Batista" userId="defedd31-e174-4078-b0b0-c60087acc695" providerId="ADAL" clId="{4A801F4B-77F2-4480-98FA-4F5C466606CA}" dt="2025-10-23T09:26:14.344" v="902" actId="108"/>
        <pc:sldMkLst>
          <pc:docMk/>
          <pc:sldMk cId="1269553069" sldId="443"/>
        </pc:sldMkLst>
        <pc:spChg chg="mod">
          <ac:chgData name="Raúl Batista" userId="defedd31-e174-4078-b0b0-c60087acc695" providerId="ADAL" clId="{4A801F4B-77F2-4480-98FA-4F5C466606CA}" dt="2025-10-23T09:26:14.344" v="902" actId="108"/>
          <ac:spMkLst>
            <pc:docMk/>
            <pc:sldMk cId="1269553069" sldId="443"/>
            <ac:spMk id="9" creationId="{6E141ECA-AE60-1321-CE41-DA98DD052143}"/>
          </ac:spMkLst>
        </pc:spChg>
      </pc:sldChg>
      <pc:sldChg chg="addSp delSp modSp mod ord">
        <pc:chgData name="Raúl Batista" userId="defedd31-e174-4078-b0b0-c60087acc695" providerId="ADAL" clId="{4A801F4B-77F2-4480-98FA-4F5C466606CA}" dt="2025-10-24T10:42:39.823" v="1255" actId="108"/>
        <pc:sldMkLst>
          <pc:docMk/>
          <pc:sldMk cId="4007886941" sldId="447"/>
        </pc:sldMkLst>
        <pc:spChg chg="add mod">
          <ac:chgData name="Raúl Batista" userId="defedd31-e174-4078-b0b0-c60087acc695" providerId="ADAL" clId="{4A801F4B-77F2-4480-98FA-4F5C466606CA}" dt="2025-10-14T12:32:40.365" v="807"/>
          <ac:spMkLst>
            <pc:docMk/>
            <pc:sldMk cId="4007886941" sldId="447"/>
            <ac:spMk id="10" creationId="{F172C4C8-8716-B139-90BF-11DE53CF97BF}"/>
          </ac:spMkLst>
        </pc:spChg>
        <pc:spChg chg="mod">
          <ac:chgData name="Raúl Batista" userId="defedd31-e174-4078-b0b0-c60087acc695" providerId="ADAL" clId="{4A801F4B-77F2-4480-98FA-4F5C466606CA}" dt="2025-10-14T12:31:23.239" v="786"/>
          <ac:spMkLst>
            <pc:docMk/>
            <pc:sldMk cId="4007886941" sldId="447"/>
            <ac:spMk id="17" creationId="{9DBACB2A-3420-5B49-A214-978A3357C88A}"/>
          </ac:spMkLst>
        </pc:spChg>
        <pc:graphicFrameChg chg="mod modGraphic">
          <ac:chgData name="Raúl Batista" userId="defedd31-e174-4078-b0b0-c60087acc695" providerId="ADAL" clId="{4A801F4B-77F2-4480-98FA-4F5C466606CA}" dt="2025-10-24T10:42:39.823" v="1255" actId="108"/>
          <ac:graphicFrameMkLst>
            <pc:docMk/>
            <pc:sldMk cId="4007886941" sldId="447"/>
            <ac:graphicFrameMk id="3" creationId="{FCABF984-7B03-A395-641C-6A216FE18093}"/>
          </ac:graphicFrameMkLst>
        </pc:graphicFrameChg>
      </pc:sldChg>
      <pc:sldChg chg="addSp delSp modSp mod ord">
        <pc:chgData name="Raúl Batista" userId="defedd31-e174-4078-b0b0-c60087acc695" providerId="ADAL" clId="{4A801F4B-77F2-4480-98FA-4F5C466606CA}" dt="2025-10-14T12:27:04.427" v="714" actId="20577"/>
        <pc:sldMkLst>
          <pc:docMk/>
          <pc:sldMk cId="2845095070" sldId="448"/>
        </pc:sldMkLst>
        <pc:spChg chg="add mod">
          <ac:chgData name="Raúl Batista" userId="defedd31-e174-4078-b0b0-c60087acc695" providerId="ADAL" clId="{4A801F4B-77F2-4480-98FA-4F5C466606CA}" dt="2025-10-14T10:27:03.450" v="188" actId="20577"/>
          <ac:spMkLst>
            <pc:docMk/>
            <pc:sldMk cId="2845095070" sldId="448"/>
            <ac:spMk id="15" creationId="{361BE6D9-36C0-160C-D1F0-4302E91B441B}"/>
          </ac:spMkLst>
        </pc:spChg>
        <pc:spChg chg="mod">
          <ac:chgData name="Raúl Batista" userId="defedd31-e174-4078-b0b0-c60087acc695" providerId="ADAL" clId="{4A801F4B-77F2-4480-98FA-4F5C466606CA}" dt="2025-10-14T12:27:04.427" v="714" actId="20577"/>
          <ac:spMkLst>
            <pc:docMk/>
            <pc:sldMk cId="2845095070" sldId="448"/>
            <ac:spMk id="17" creationId="{3BD012E1-2618-94D4-38D4-0457AF1316B8}"/>
          </ac:spMkLst>
        </pc:spChg>
        <pc:spChg chg="mod">
          <ac:chgData name="Raúl Batista" userId="defedd31-e174-4078-b0b0-c60087acc695" providerId="ADAL" clId="{4A801F4B-77F2-4480-98FA-4F5C466606CA}" dt="2025-10-14T10:24:34.339" v="122" actId="14100"/>
          <ac:spMkLst>
            <pc:docMk/>
            <pc:sldMk cId="2845095070" sldId="448"/>
            <ac:spMk id="20" creationId="{B2A46AF9-C917-0216-ECF2-956EDDFBE8E9}"/>
          </ac:spMkLst>
        </pc:spChg>
        <pc:spChg chg="add mod">
          <ac:chgData name="Raúl Batista" userId="defedd31-e174-4078-b0b0-c60087acc695" providerId="ADAL" clId="{4A801F4B-77F2-4480-98FA-4F5C466606CA}" dt="2025-10-14T10:29:36.216" v="215" actId="14100"/>
          <ac:spMkLst>
            <pc:docMk/>
            <pc:sldMk cId="2845095070" sldId="448"/>
            <ac:spMk id="22" creationId="{A2E0249D-16C8-71A3-1BA6-F56210B6D0B3}"/>
          </ac:spMkLst>
        </pc:spChg>
        <pc:spChg chg="add mod">
          <ac:chgData name="Raúl Batista" userId="defedd31-e174-4078-b0b0-c60087acc695" providerId="ADAL" clId="{4A801F4B-77F2-4480-98FA-4F5C466606CA}" dt="2025-10-14T10:29:25.702" v="214" actId="1076"/>
          <ac:spMkLst>
            <pc:docMk/>
            <pc:sldMk cId="2845095070" sldId="448"/>
            <ac:spMk id="26" creationId="{6832DC5D-DFEF-418D-2D2B-30B1E0C82FC1}"/>
          </ac:spMkLst>
        </pc:spChg>
        <pc:spChg chg="add mod">
          <ac:chgData name="Raúl Batista" userId="defedd31-e174-4078-b0b0-c60087acc695" providerId="ADAL" clId="{4A801F4B-77F2-4480-98FA-4F5C466606CA}" dt="2025-10-14T10:31:27.351" v="258" actId="14100"/>
          <ac:spMkLst>
            <pc:docMk/>
            <pc:sldMk cId="2845095070" sldId="448"/>
            <ac:spMk id="31" creationId="{26B6880E-4D01-AD86-7694-95B07267EC85}"/>
          </ac:spMkLst>
        </pc:spChg>
        <pc:grpChg chg="mod">
          <ac:chgData name="Raúl Batista" userId="defedd31-e174-4078-b0b0-c60087acc695" providerId="ADAL" clId="{4A801F4B-77F2-4480-98FA-4F5C466606CA}" dt="2025-10-14T10:25:49.106" v="130" actId="1076"/>
          <ac:grpSpMkLst>
            <pc:docMk/>
            <pc:sldMk cId="2845095070" sldId="448"/>
            <ac:grpSpMk id="33" creationId="{27E9C1A5-6D56-4154-3C23-05C01B2F0641}"/>
          </ac:grpSpMkLst>
        </pc:grpChg>
        <pc:picChg chg="add mod">
          <ac:chgData name="Raúl Batista" userId="defedd31-e174-4078-b0b0-c60087acc695" providerId="ADAL" clId="{4A801F4B-77F2-4480-98FA-4F5C466606CA}" dt="2025-10-14T10:29:25.702" v="214" actId="1076"/>
          <ac:picMkLst>
            <pc:docMk/>
            <pc:sldMk cId="2845095070" sldId="448"/>
            <ac:picMk id="10" creationId="{5CE3F9B8-EFE8-2AB7-1C58-5112C7EACD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0811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5311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94ACB-F0E6-0A65-0F15-F407BABED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E6109A2-0B0E-4826-F02B-BC053E6F1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3A7F538-8317-FB60-21E9-CD050A4D70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0039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6999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Autor y fecha</a:t>
            </a:r>
          </a:p>
        </p:txBody>
      </p:sp>
      <p:sp>
        <p:nvSpPr>
          <p:cNvPr id="1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z="8200" spc="-164"/>
            </a:lvl1pPr>
          </a:lstStyle>
          <a:p>
            <a:r>
              <a:t>Título de la presentación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nformación fáctic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Información fáctica</a:t>
            </a:r>
          </a:p>
        </p:txBody>
      </p:sp>
      <p:sp>
        <p:nvSpPr>
          <p:cNvPr id="107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7600" b="1" spc="-176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z="6000" spc="-119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 destacable”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Atribució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sz="2304" b="1"/>
            </a:lvl1pPr>
          </a:lstStyle>
          <a:p>
            <a:r>
              <a:t>Atribución</a:t>
            </a:r>
          </a:p>
        </p:txBody>
      </p:sp>
      <p:sp>
        <p:nvSpPr>
          <p:cNvPr id="11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enco de pappardelle con mantequilla de perejil, avellanas tostadas y lascas de queso parmesano"/>
          <p:cNvSpPr>
            <a:spLocks noGrp="1"/>
          </p:cNvSpPr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uenco de ensalada con arroz frito, huevos duros y palillos"/>
          <p:cNvSpPr>
            <a:spLocks noGrp="1"/>
          </p:cNvSpPr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Cuenco con pasteles de salmón, ensalada y hummus"/>
          <p:cNvSpPr>
            <a:spLocks noGrp="1"/>
          </p:cNvSpPr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enco de ensalada con arroz frito, huevos duros y palillos"/>
          <p:cNvSpPr>
            <a:spLocks noGrp="1"/>
          </p:cNvSpPr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5360" y="3029941"/>
            <a:ext cx="11054080" cy="2090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301042" y="9205031"/>
            <a:ext cx="395942" cy="302647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5432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76081-EF27-D535-C0DF-6F9CCBB07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600" y="1596249"/>
            <a:ext cx="9753600" cy="3395698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EEBA627-F942-2593-3D68-52AF99924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5122898"/>
            <a:ext cx="9753600" cy="2354862"/>
          </a:xfrm>
        </p:spPr>
        <p:txBody>
          <a:bodyPr/>
          <a:lstStyle>
            <a:lvl1pPr marL="0" indent="0" algn="ctr">
              <a:buNone/>
              <a:defRPr sz="2560"/>
            </a:lvl1pPr>
            <a:lvl2pPr marL="487695" indent="0" algn="ctr">
              <a:buNone/>
              <a:defRPr sz="2133"/>
            </a:lvl2pPr>
            <a:lvl3pPr marL="975390" indent="0" algn="ctr">
              <a:buNone/>
              <a:defRPr sz="1920"/>
            </a:lvl3pPr>
            <a:lvl4pPr marL="1463086" indent="0" algn="ctr">
              <a:buNone/>
              <a:defRPr sz="1707"/>
            </a:lvl4pPr>
            <a:lvl5pPr marL="1950781" indent="0" algn="ctr">
              <a:buNone/>
              <a:defRPr sz="1707"/>
            </a:lvl5pPr>
            <a:lvl6pPr marL="2438476" indent="0" algn="ctr">
              <a:buNone/>
              <a:defRPr sz="1707"/>
            </a:lvl6pPr>
            <a:lvl7pPr marL="2926171" indent="0" algn="ctr">
              <a:buNone/>
              <a:defRPr sz="1707"/>
            </a:lvl7pPr>
            <a:lvl8pPr marL="3413867" indent="0" algn="ctr">
              <a:buNone/>
              <a:defRPr sz="1707"/>
            </a:lvl8pPr>
            <a:lvl9pPr marL="3901562" indent="0" algn="ctr">
              <a:buNone/>
              <a:defRPr sz="1707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5478EA-E871-B155-43BD-515CEEC3C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0B311E-C1BB-FC6C-9F52-92D3079B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B1E367-B85A-02CD-9C35-FCB43B60C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901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36B94-3B75-DBBF-0235-C14CB842D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86C5AA-0B1B-6163-B3BA-84B15341E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632432-5DC8-3578-C77A-49D9EAB13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D1F507-1B05-85CE-F5C9-B1C3EC82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C0D042B-C8A8-CE7B-CC74-EEBFEFA00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11073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5CCE02-D076-8659-FD9D-F50AD8654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307" y="2431628"/>
            <a:ext cx="11216640" cy="4057226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2B265F-126D-30E2-59A1-F08471A67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307" y="6527237"/>
            <a:ext cx="11216640" cy="2133599"/>
          </a:xfrm>
        </p:spPr>
        <p:txBody>
          <a:bodyPr/>
          <a:lstStyle>
            <a:lvl1pPr marL="0" indent="0">
              <a:buNone/>
              <a:defRPr sz="2560">
                <a:solidFill>
                  <a:schemeClr val="tx1">
                    <a:tint val="82000"/>
                  </a:schemeClr>
                </a:solidFill>
              </a:defRPr>
            </a:lvl1pPr>
            <a:lvl2pPr marL="487695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2pPr>
            <a:lvl3pPr marL="975390" indent="0">
              <a:buNone/>
              <a:defRPr sz="1920">
                <a:solidFill>
                  <a:schemeClr val="tx1">
                    <a:tint val="82000"/>
                  </a:schemeClr>
                </a:solidFill>
              </a:defRPr>
            </a:lvl3pPr>
            <a:lvl4pPr marL="1463086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4pPr>
            <a:lvl5pPr marL="1950781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5pPr>
            <a:lvl6pPr marL="2438476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6pPr>
            <a:lvl7pPr marL="2926171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7pPr>
            <a:lvl8pPr marL="3413867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8pPr>
            <a:lvl9pPr marL="3901562" indent="0">
              <a:buNone/>
              <a:defRPr sz="170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57F0B9-8281-72D7-93A2-65BE3652E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53388E-4A45-A172-5FF6-ABA79AF1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336A96-0700-BD63-1C48-4386FA049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991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880C6-0F23-4271-5CEA-7BE4B041A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344D54-56F1-9F4F-9A82-DA678A5D7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4080" y="2596444"/>
            <a:ext cx="5527040" cy="6188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0F0D62-41D1-3E7F-E5E7-4252189BB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3680" y="2596444"/>
            <a:ext cx="5527040" cy="618857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016D045-712D-9B22-727E-54E0F73B0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8FCAAA-847C-F89C-C207-2AE1DED8C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2D4642-78E4-F70B-9925-E579A0817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235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enco con pasteles de salmón, ensalada y hummus"/>
          <p:cNvSpPr>
            <a:spLocks noGrp="1"/>
          </p:cNvSpPr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r>
              <a:t>Título de la diapositiva</a:t>
            </a:r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2851C3-C3DA-267A-53F7-606A0141D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74" y="519290"/>
            <a:ext cx="11216640" cy="18852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78DD05-5DB8-C531-FE7F-4CF42AB4F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5775" y="2390987"/>
            <a:ext cx="5501639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301516-5AEF-DDA1-27AE-377856909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5775" y="3562773"/>
            <a:ext cx="5501639" cy="5240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E0CBD2D-66FF-B1C8-391D-5C908EC68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83680" y="2390987"/>
            <a:ext cx="5528734" cy="1171786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619A19-5FF5-B41E-C2ED-92A2E74210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83680" y="3562773"/>
            <a:ext cx="5528734" cy="52403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FAAFE8-5592-F484-3646-786B66CF2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F460E0-6F12-423E-64DB-59DC9096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9273F3-9FF2-A4B2-040B-A6FBB7C4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839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074DDF-275A-D485-48C6-D62B9F55E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3BD298F-FAEA-1CE5-2B64-DACC32C1E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2DAF4-4BA0-1D54-89E6-D65C38C5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C5A0D0F-760C-0047-1E6F-A4D98412F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8795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C5D0136-C452-7AFF-282C-FD2F1D51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8448A8-2F31-5CE9-8B7A-FD00EB371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DDC4A3-2772-31DE-E61E-5FBCCB26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6996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99E8B0-4AC4-A0AD-79E4-9248C8EA5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3F552FF-5C04-31F2-D43B-054AB2C3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DE996A3-4E93-3D6C-C0A8-D3E02C0D8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C51EB4F-8ADF-FDBF-2773-A9FC5786D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5F9AE8A-438D-EFF9-F6CA-C2F1210A5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E097A5-CF05-1684-DFBC-8152C11F9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6539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4A9922-A5A9-6044-07E2-250F05312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774" y="650240"/>
            <a:ext cx="4194386" cy="2275840"/>
          </a:xfrm>
        </p:spPr>
        <p:txBody>
          <a:bodyPr anchor="b"/>
          <a:lstStyle>
            <a:lvl1pPr>
              <a:defRPr sz="3413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596566D-6D15-606A-4F51-9447F20216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28734" y="1404338"/>
            <a:ext cx="6583680" cy="6931378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BCFCB1-B86A-4D69-CC7D-BE9D5507A4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95774" y="2926080"/>
            <a:ext cx="4194386" cy="5420925"/>
          </a:xfrm>
        </p:spPr>
        <p:txBody>
          <a:bodyPr/>
          <a:lstStyle>
            <a:lvl1pPr marL="0" indent="0">
              <a:buNone/>
              <a:defRPr sz="1707"/>
            </a:lvl1pPr>
            <a:lvl2pPr marL="487695" indent="0">
              <a:buNone/>
              <a:defRPr sz="1493"/>
            </a:lvl2pPr>
            <a:lvl3pPr marL="975390" indent="0">
              <a:buNone/>
              <a:defRPr sz="1280"/>
            </a:lvl3pPr>
            <a:lvl4pPr marL="1463086" indent="0">
              <a:buNone/>
              <a:defRPr sz="1067"/>
            </a:lvl4pPr>
            <a:lvl5pPr marL="1950781" indent="0">
              <a:buNone/>
              <a:defRPr sz="1067"/>
            </a:lvl5pPr>
            <a:lvl6pPr marL="2438476" indent="0">
              <a:buNone/>
              <a:defRPr sz="1067"/>
            </a:lvl6pPr>
            <a:lvl7pPr marL="2926171" indent="0">
              <a:buNone/>
              <a:defRPr sz="1067"/>
            </a:lvl7pPr>
            <a:lvl8pPr marL="3413867" indent="0">
              <a:buNone/>
              <a:defRPr sz="1067"/>
            </a:lvl8pPr>
            <a:lvl9pPr marL="3901562" indent="0">
              <a:buNone/>
              <a:defRPr sz="1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58FEA1-798F-66FA-4BD3-0DF761983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5FFBEB-1FC7-E4E3-A2D0-3E3DC868E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3DD95B5-9088-3288-C881-1B646EBE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1598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3E3FD-452A-3642-98F9-4770BB7C3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95CA004-A9B9-4680-F0D6-881EA9D5A7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83CDC2-47A6-2DE9-133A-1EF34028B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257BBA-B2D1-C4D9-D875-182A5EF49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B1DA53-B422-70F6-09EE-7D2065BFF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8484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B1C32C3-AA4C-C53C-5B84-BBF80B756F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06560" y="519289"/>
            <a:ext cx="2804160" cy="82657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C80F6CB-3D88-CEC9-8B32-52FA775DD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94080" y="519289"/>
            <a:ext cx="8249920" cy="82657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B4B3DC-AF2D-A218-B6FC-989680BDA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59BFA3-CA1B-2E2F-0E01-F7199FA93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A9023A-68AC-9C69-56C2-4B5002B89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1413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Subtítulo de la diapositiva</a:t>
            </a:r>
          </a:p>
        </p:txBody>
      </p:sp>
      <p:sp>
        <p:nvSpPr>
          <p:cNvPr id="44" name="Título de la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enco de pappardelle con mantequilla de perejil, avellanas tostadas y lascas de queso parmesano"/>
          <p:cNvSpPr>
            <a:spLocks noGrp="1"/>
          </p:cNvSpPr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1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62" name="Subtítulo de la diapositiva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493098">
              <a:lnSpc>
                <a:spcPct val="100000"/>
              </a:lnSpc>
              <a:spcBef>
                <a:spcPts val="0"/>
              </a:spcBef>
              <a:buSzTx/>
              <a:buNone/>
              <a:defRPr sz="3191" b="1"/>
            </a:lvl1pPr>
          </a:lstStyle>
          <a:p>
            <a:r>
              <a:t>Subtítulo de la diapositiva</a:t>
            </a:r>
          </a:p>
        </p:txBody>
      </p:sp>
      <p:sp>
        <p:nvSpPr>
          <p:cNvPr id="63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e sección"/>
          <p:cNvSpPr txBox="1">
            <a:spLocks noGrp="1"/>
          </p:cNvSpPr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sz="8200" b="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de sección</a:t>
            </a:r>
          </a:p>
        </p:txBody>
      </p:sp>
      <p:sp>
        <p:nvSpPr>
          <p:cNvPr id="7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e la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8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Subtítulo de la diapositiva</a:t>
            </a:r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e agenda"/>
          <p:cNvSpPr txBox="1">
            <a:spLocks noGrp="1"/>
          </p:cNvSpPr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r>
              <a:t>Título de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sz="3800" b="1"/>
            </a:lvl1pPr>
          </a:lstStyle>
          <a:p>
            <a:r>
              <a:t>Subtítulo de agenda</a:t>
            </a:r>
          </a:p>
        </p:txBody>
      </p:sp>
      <p:sp>
        <p:nvSpPr>
          <p:cNvPr id="90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z="3800" spc="-38"/>
            </a:lvl1pPr>
            <a:lvl2pPr marL="0" indent="457200">
              <a:spcBef>
                <a:spcPts val="1300"/>
              </a:spcBef>
              <a:buSzTx/>
              <a:buNone/>
              <a:defRPr sz="3800" spc="-38"/>
            </a:lvl2pPr>
            <a:lvl3pPr marL="0" indent="914400">
              <a:spcBef>
                <a:spcPts val="1300"/>
              </a:spcBef>
              <a:buSzTx/>
              <a:buNone/>
              <a:defRPr sz="3800" spc="-38"/>
            </a:lvl3pPr>
            <a:lvl4pPr marL="0" indent="1371600">
              <a:spcBef>
                <a:spcPts val="1300"/>
              </a:spcBef>
              <a:buSzTx/>
              <a:buNone/>
              <a:defRPr sz="3800" spc="-38"/>
            </a:lvl4pPr>
            <a:lvl5pPr marL="0" indent="1828800">
              <a:spcBef>
                <a:spcPts val="1300"/>
              </a:spcBef>
              <a:buSzTx/>
              <a:buNone/>
              <a:defRPr sz="3800" spc="-38"/>
            </a:lvl5pPr>
          </a:lstStyle>
          <a:p>
            <a:r>
              <a:t>Temas relacionados con la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8200" spc="-164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de la diapositiva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3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ransition spd="med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1" i="0" u="none" strike="noStrike" cap="none" spc="-119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sz="3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AE8157-2E40-7D59-84B4-4D395F0C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080" y="519290"/>
            <a:ext cx="11216640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0510C3-B888-0E91-C4AF-713A628B2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4080" y="2596444"/>
            <a:ext cx="11216640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5869A8-0360-8F5C-4A88-F91D5E1D74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408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35A53C-E4AB-4B0A-A9A1-2146B11F24EA}" type="datetimeFigureOut">
              <a:rPr lang="es-ES" smtClean="0"/>
              <a:t>04/11/2025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24F208-593F-38F5-15CA-5DBA3CBE7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07840" y="9040143"/>
            <a:ext cx="438912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90358B-9209-F080-408F-7147FEE6CD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4640" y="9040143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195E52-896C-4705-8161-EF084DB2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913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75390" rtl="0" eaLnBrk="1" latinLnBrk="0" hangingPunct="1">
        <a:lnSpc>
          <a:spcPct val="90000"/>
        </a:lnSpc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848" indent="-243848" algn="l" defTabSz="9753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2987" kern="1200">
          <a:solidFill>
            <a:schemeClr val="tx1"/>
          </a:solidFill>
          <a:latin typeface="+mn-lt"/>
          <a:ea typeface="+mn-ea"/>
          <a:cs typeface="+mn-cs"/>
        </a:defRPr>
      </a:lvl1pPr>
      <a:lvl2pPr marL="73154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97539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975390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2.jpeg"/><Relationship Id="rId7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interregmac.org/documentacion/#comunicacion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interregmac.org/wp-content/uploads/2024/02/Manual-INTERREG-MAC-2021-2027.pdf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0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5.png"/><Relationship Id="rId21" Type="http://schemas.openxmlformats.org/officeDocument/2006/relationships/image" Target="../media/image30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4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3.png"/><Relationship Id="rId5" Type="http://schemas.openxmlformats.org/officeDocument/2006/relationships/image" Target="../media/image4.jpe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image" Target="../media/image12.jpeg"/><Relationship Id="rId9" Type="http://schemas.openxmlformats.org/officeDocument/2006/relationships/image" Target="../media/image19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2.jpeg"/><Relationship Id="rId7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4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nterregmac.org/creador-de-eventos/" TargetMode="External"/><Relationship Id="rId3" Type="http://schemas.openxmlformats.org/officeDocument/2006/relationships/image" Target="../media/image43.png"/><Relationship Id="rId7" Type="http://schemas.openxmlformats.org/officeDocument/2006/relationships/hyperlink" Target="https://interregmac.org/wp-content/uploads/2025/01/Guia-para-la-creacion-de-eventos-ES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.jpeg"/><Relationship Id="rId5" Type="http://schemas.openxmlformats.org/officeDocument/2006/relationships/image" Target="../media/image12.jpeg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Portada presentacion_Mesa de trabajo 1.jpg" descr="Portada presentacion_Mesa de trabajo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2" y="0"/>
            <a:ext cx="13002178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ítulo de la…"/>
          <p:cNvSpPr txBox="1">
            <a:spLocks noGrp="1"/>
          </p:cNvSpPr>
          <p:nvPr>
            <p:ph type="ctrTitle"/>
          </p:nvPr>
        </p:nvSpPr>
        <p:spPr>
          <a:xfrm>
            <a:off x="914842" y="1116659"/>
            <a:ext cx="9125630" cy="33020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7200" b="0" spc="-14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s-ES" sz="6000"/>
              <a:t>PLAN DE COMUNICACIÓN</a:t>
            </a:r>
          </a:p>
        </p:txBody>
      </p:sp>
      <p:sp>
        <p:nvSpPr>
          <p:cNvPr id="153" name="Subtítulo de la presentación"/>
          <p:cNvSpPr txBox="1">
            <a:spLocks noGrp="1"/>
          </p:cNvSpPr>
          <p:nvPr>
            <p:ph type="subTitle" sz="quarter" idx="1"/>
          </p:nvPr>
        </p:nvSpPr>
        <p:spPr>
          <a:xfrm>
            <a:off x="914841" y="4753808"/>
            <a:ext cx="11607801" cy="145639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>
              <a:defRPr sz="3000" b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r>
              <a:rPr lang="es-ES" sz="3200" spc="-70">
                <a:solidFill>
                  <a:schemeClr val="bg1"/>
                </a:solidFill>
                <a:latin typeface="Montserrat" panose="00000500000000000000" pitchFamily="2" charset="0"/>
              </a:rPr>
              <a:t>Proyecto SANIFISH - Cooperación e investigación para la mejora de la producción, comercialización y seguridad alimentaria de los productos de la pesca y la acuicultura en la región Macaronésica y los terceros países</a:t>
            </a:r>
            <a:endParaRPr lang="es-ES" sz="3200" spc="-11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BED3C-7E7A-DC64-E858-D7DE59C1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2">
            <a:extLst>
              <a:ext uri="{FF2B5EF4-FFF2-40B4-BE49-F238E27FC236}">
                <a16:creationId xmlns:a16="http://schemas.microsoft.com/office/drawing/2014/main" id="{097ED9C3-EEBE-8A3A-C96A-C6FEF1EA58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" y="380325"/>
            <a:ext cx="13003895" cy="94801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B5F5E50-45FA-25E6-7B7A-F6917B8B5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E4DEAB22-DF62-CBC1-A5AE-6A78928E6E09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2A80BC8-0F77-75EF-CDEA-211B3F336725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37F1610-E317-B8AC-5EB7-DC07F1B9AFA3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7677AC6A-AEA6-7B6B-6207-3BE60684021A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10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D0EDE072-C026-7894-FC44-3EF62AD87479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PÁGINA WEB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072458A-E91F-F651-75C0-EEFF4A719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1CAF5275-4D8C-A1AE-4B12-E9B44E4A9B94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0F1C8F8A-AFB9-0E9F-C5EF-62DDFD7068E2}"/>
              </a:ext>
            </a:extLst>
          </p:cNvPr>
          <p:cNvCxnSpPr>
            <a:cxnSpLocks/>
          </p:cNvCxnSpPr>
          <p:nvPr/>
        </p:nvCxnSpPr>
        <p:spPr>
          <a:xfrm>
            <a:off x="5927974" y="1009092"/>
            <a:ext cx="0" cy="8744508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897E1023-9F93-EE16-6700-609740F81093}"/>
              </a:ext>
            </a:extLst>
          </p:cNvPr>
          <p:cNvCxnSpPr>
            <a:cxnSpLocks/>
          </p:cNvCxnSpPr>
          <p:nvPr/>
        </p:nvCxnSpPr>
        <p:spPr>
          <a:xfrm>
            <a:off x="6607801" y="1009092"/>
            <a:ext cx="0" cy="8744508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Google Shape;110;p15">
            <a:extLst>
              <a:ext uri="{FF2B5EF4-FFF2-40B4-BE49-F238E27FC236}">
                <a16:creationId xmlns:a16="http://schemas.microsoft.com/office/drawing/2014/main" id="{F3AEA26A-A967-45C8-2EEA-70A3BE5C1EC3}"/>
              </a:ext>
            </a:extLst>
          </p:cNvPr>
          <p:cNvSpPr txBox="1">
            <a:spLocks/>
          </p:cNvSpPr>
          <p:nvPr/>
        </p:nvSpPr>
        <p:spPr>
          <a:xfrm>
            <a:off x="743098" y="1048342"/>
            <a:ext cx="5075275" cy="244348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Elemento principal de divulgación del proyecto </a:t>
            </a:r>
            <a:r>
              <a:rPr lang="es-ES" sz="1200" dirty="0">
                <a:latin typeface="Montserrat" panose="00000500000000000000" pitchFamily="2" charset="0"/>
              </a:rPr>
              <a:t>SANIFISH</a:t>
            </a: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que se compone de las siguientes características: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Con contenido estático general del proyecto y dinámico sobre el avance de las acciones y resultados.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Permite visualizar el histórico, </a:t>
            </a:r>
          </a:p>
          <a:p>
            <a:pPr marL="628650" lvl="1" indent="-171450" algn="just">
              <a:buFont typeface="Arial" panose="020B0604020202020204" pitchFamily="34" charset="0"/>
              <a:buChar char="•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Enfocado al público general.</a:t>
            </a:r>
          </a:p>
        </p:txBody>
      </p:sp>
      <p:sp>
        <p:nvSpPr>
          <p:cNvPr id="10" name="12 Rectángulo">
            <a:extLst>
              <a:ext uri="{FF2B5EF4-FFF2-40B4-BE49-F238E27FC236}">
                <a16:creationId xmlns:a16="http://schemas.microsoft.com/office/drawing/2014/main" id="{B921FA65-0C36-EA04-F3D8-0898472636CF}"/>
              </a:ext>
            </a:extLst>
          </p:cNvPr>
          <p:cNvSpPr/>
          <p:nvPr/>
        </p:nvSpPr>
        <p:spPr>
          <a:xfrm>
            <a:off x="6622673" y="1604911"/>
            <a:ext cx="1134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NOTICIAS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1F98F9F-A3AE-7E0B-E91F-8103CA4D6D50}"/>
              </a:ext>
            </a:extLst>
          </p:cNvPr>
          <p:cNvSpPr txBox="1"/>
          <p:nvPr/>
        </p:nvSpPr>
        <p:spPr>
          <a:xfrm>
            <a:off x="6784037" y="1904918"/>
            <a:ext cx="51531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Publicación de notas de prensa sobre las actividades, objetivos y resultados del proyecto.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 publicarán en el apartado BLOG de la web, en el idioma de origen (ES, PT, FR o EN)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Usar lenguaje claro y conciso.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Estructura: Titulo, subtitulo, i</a:t>
            </a:r>
            <a:r>
              <a:rPr lang="es-E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magen</a:t>
            </a: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y cuerpo de texto o noticia completa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Generar etiquetas; </a:t>
            </a:r>
            <a:r>
              <a:rPr lang="es-E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p.e</a:t>
            </a: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. </a:t>
            </a:r>
            <a:r>
              <a:rPr lang="es-E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Sanifish</a:t>
            </a: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, pesca, </a:t>
            </a:r>
            <a:r>
              <a:rPr lang="es-ES" sz="1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Acuicola</a:t>
            </a: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…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Siempre, mínimo una imagen. Calidad y resolución de las imágenes: Deben tener como mínimo 600 x 315 píxeles, pero lo recomendado es 1200 x 630 píxeles, 470 x 246 píxeles (rectangular) o 154 x 154 píxeles (cuadrada).</a:t>
            </a: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E1B46220-9FB9-A711-CD34-971AB843403B}"/>
              </a:ext>
            </a:extLst>
          </p:cNvPr>
          <p:cNvSpPr/>
          <p:nvPr/>
        </p:nvSpPr>
        <p:spPr>
          <a:xfrm>
            <a:off x="6626811" y="4615459"/>
            <a:ext cx="1134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EVENTOS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5C4C873-2F26-E019-3DAA-DB72BD21709F}"/>
              </a:ext>
            </a:extLst>
          </p:cNvPr>
          <p:cNvSpPr txBox="1"/>
          <p:nvPr/>
        </p:nvSpPr>
        <p:spPr>
          <a:xfrm>
            <a:off x="6766635" y="4876800"/>
            <a:ext cx="517055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Publicación de la agenda de eventos del proyecto: seminarios, campañas de limpieza de basura, jornadas informativas…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 publicarán en el apartado EVENTOS de la web en la lengua de origen (ES, PT, FR  y EN)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Usar lenguaje claro y conciso.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Estructura: Fecha, titulo, lugar, organizador / colaboradores, objetivo, imagen del cartel, programa y enlace inscripciones. </a:t>
            </a:r>
          </a:p>
          <a:p>
            <a:pPr marL="171450" indent="-171450" algn="just">
              <a:buFont typeface="Wingdings" panose="05000000000000000000" pitchFamily="2" charset="2"/>
              <a:buChar char="§"/>
            </a:pPr>
            <a:r>
              <a:rPr lang="es-E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Siempre, mínimo una imagen, a poder ser del cartel. Calidad y resolución de las imágenes: Deben tener como mínimo 600 x 315 píxeles, pero lo recomendado es 1200 x 630 píxeles, 470 x 246 píxeles (rectangular) o 154 x 154 píxeles (cuadrada).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97DD140-B8C3-925B-C32F-04819DC95B7B}"/>
              </a:ext>
            </a:extLst>
          </p:cNvPr>
          <p:cNvSpPr txBox="1"/>
          <p:nvPr/>
        </p:nvSpPr>
        <p:spPr>
          <a:xfrm>
            <a:off x="6605271" y="1110362"/>
            <a:ext cx="50580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>
                <a:solidFill>
                  <a:srgbClr val="084F6A"/>
                </a:solidFill>
                <a:latin typeface="Montserrat" panose="00000500000000000000" pitchFamily="2" charset="0"/>
                <a:cs typeface="Dubai" panose="020B0503030403030204" pitchFamily="34" charset="-78"/>
              </a:rPr>
              <a:t>Definición de elementos dinámicos</a:t>
            </a:r>
            <a:endParaRPr lang="es-ES">
              <a:latin typeface="Montserrat" panose="00000500000000000000" pitchFamily="2" charset="0"/>
              <a:cs typeface="Dubai" panose="020B0503030403030204" pitchFamily="34" charset="-78"/>
            </a:endParaRPr>
          </a:p>
        </p:txBody>
      </p:sp>
      <p:sp>
        <p:nvSpPr>
          <p:cNvPr id="4" name="CuadroTexto 2">
            <a:extLst>
              <a:ext uri="{FF2B5EF4-FFF2-40B4-BE49-F238E27FC236}">
                <a16:creationId xmlns:a16="http://schemas.microsoft.com/office/drawing/2014/main" id="{12DCF5DF-A1D1-1A44-FBE7-8B8E1E4E3077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7D8F1EDC-BAB5-5B3F-5594-906DFBB4FF46}"/>
              </a:ext>
            </a:extLst>
          </p:cNvPr>
          <p:cNvGrpSpPr/>
          <p:nvPr/>
        </p:nvGrpSpPr>
        <p:grpSpPr>
          <a:xfrm>
            <a:off x="823781" y="2910989"/>
            <a:ext cx="5082710" cy="5421451"/>
            <a:chOff x="823781" y="2910989"/>
            <a:chExt cx="5082710" cy="5421451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1237053B-51DA-3752-D385-81C794568209}"/>
                </a:ext>
              </a:extLst>
            </p:cNvPr>
            <p:cNvGrpSpPr/>
            <p:nvPr/>
          </p:nvGrpSpPr>
          <p:grpSpPr>
            <a:xfrm>
              <a:off x="823781" y="2910989"/>
              <a:ext cx="5082710" cy="5250711"/>
              <a:chOff x="822514" y="2956434"/>
              <a:chExt cx="5082710" cy="5250711"/>
            </a:xfrm>
          </p:grpSpPr>
          <p:pic>
            <p:nvPicPr>
              <p:cNvPr id="20" name="Imagen 19">
                <a:extLst>
                  <a:ext uri="{FF2B5EF4-FFF2-40B4-BE49-F238E27FC236}">
                    <a16:creationId xmlns:a16="http://schemas.microsoft.com/office/drawing/2014/main" id="{A3C9BD5E-3102-F18C-14BB-A21AEFD7E0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b="2815"/>
              <a:stretch>
                <a:fillRect/>
              </a:stretch>
            </p:blipFill>
            <p:spPr>
              <a:xfrm>
                <a:off x="822514" y="2956434"/>
                <a:ext cx="5075275" cy="2268000"/>
              </a:xfrm>
              <a:prstGeom prst="rect">
                <a:avLst/>
              </a:prstGeom>
            </p:spPr>
          </p:pic>
          <p:pic>
            <p:nvPicPr>
              <p:cNvPr id="24" name="Imagen 23">
                <a:extLst>
                  <a:ext uri="{FF2B5EF4-FFF2-40B4-BE49-F238E27FC236}">
                    <a16:creationId xmlns:a16="http://schemas.microsoft.com/office/drawing/2014/main" id="{391FB611-9722-AF50-B71D-ACC604DBA0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73117" y="5290082"/>
                <a:ext cx="5032107" cy="2225280"/>
              </a:xfrm>
              <a:prstGeom prst="rect">
                <a:avLst/>
              </a:prstGeom>
            </p:spPr>
          </p:pic>
          <p:pic>
            <p:nvPicPr>
              <p:cNvPr id="26" name="Imagen 25">
                <a:extLst>
                  <a:ext uri="{FF2B5EF4-FFF2-40B4-BE49-F238E27FC236}">
                    <a16:creationId xmlns:a16="http://schemas.microsoft.com/office/drawing/2014/main" id="{E6738ABF-3761-F897-A7E1-E21654F13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3117" y="7515362"/>
                <a:ext cx="5024671" cy="691783"/>
              </a:xfrm>
              <a:prstGeom prst="rect">
                <a:avLst/>
              </a:prstGeom>
            </p:spPr>
          </p:pic>
        </p:grpSp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EC607C8A-B750-10D0-62C8-C2FDADB55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74384" y="8151849"/>
              <a:ext cx="5024671" cy="1805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7776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D7AF8-838E-D108-CF78-B6831C467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712B12D0-34C9-461B-7BC2-728A4AF4D6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" y="301715"/>
            <a:ext cx="13003895" cy="948010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FD976A-432E-B44E-F741-76F0BB485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3694E25-108E-B7D6-A811-B091EF3668C4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F4BC07B-75CC-40D3-3C11-305AB2008B08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E3EA35C-2427-788D-718C-62ADA7D79E5B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73DB54CD-D830-5331-AAB9-7F5BD2571397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11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BF2E2DD0-A6AF-2F85-9A32-2C70EA389577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REDES SOCIALES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1BC3319-F353-80D6-B43D-5382EDC23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014EE12-0C1D-7D5F-D64F-7C57E3956294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Google Shape;110;p15">
            <a:extLst>
              <a:ext uri="{FF2B5EF4-FFF2-40B4-BE49-F238E27FC236}">
                <a16:creationId xmlns:a16="http://schemas.microsoft.com/office/drawing/2014/main" id="{19897B30-6979-C28C-C923-EA32E2ADA557}"/>
              </a:ext>
            </a:extLst>
          </p:cNvPr>
          <p:cNvSpPr txBox="1">
            <a:spLocks/>
          </p:cNvSpPr>
          <p:nvPr/>
        </p:nvSpPr>
        <p:spPr>
          <a:xfrm>
            <a:off x="668517" y="952203"/>
            <a:ext cx="11575783" cy="1686502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200" dirty="0">
                <a:latin typeface="Montserrat" panose="00000500000000000000" pitchFamily="2" charset="0"/>
              </a:rPr>
              <a:t>Canales de comunicación del proyecto SANIFISH, enfocados al público general, profesionales y sobre noticias de carácter instantáneo. En principio, se plantea generarán tres canales en redes sociales (</a:t>
            </a:r>
            <a:r>
              <a:rPr lang="es-ES" sz="1200" dirty="0" err="1">
                <a:latin typeface="Montserrat" panose="00000500000000000000" pitchFamily="2" charset="0"/>
              </a:rPr>
              <a:t>Linkedin</a:t>
            </a:r>
            <a:r>
              <a:rPr lang="es-ES" sz="1200" dirty="0">
                <a:latin typeface="Montserrat" panose="00000500000000000000" pitchFamily="2" charset="0"/>
              </a:rPr>
              <a:t>, Twitter y Facebook) La utilización de los distintos canales en redes sociales dependerá de las características de la difusión, la naturaleza y el público objetivo en cada caso. Por ejemplo, la utilización de </a:t>
            </a:r>
            <a:r>
              <a:rPr lang="es-ES" sz="1200" dirty="0" err="1">
                <a:latin typeface="Montserrat" panose="00000500000000000000" pitchFamily="2" charset="0"/>
              </a:rPr>
              <a:t>Linkedln</a:t>
            </a:r>
            <a:r>
              <a:rPr lang="es-ES" sz="1200" dirty="0">
                <a:latin typeface="Montserrat" panose="00000500000000000000" pitchFamily="2" charset="0"/>
              </a:rPr>
              <a:t> se realizará para difundir acciones o noticias a un público profesional y </a:t>
            </a:r>
            <a:r>
              <a:rPr lang="es-ES" sz="1200" dirty="0" err="1">
                <a:latin typeface="Montserrat" panose="00000500000000000000" pitchFamily="2" charset="0"/>
              </a:rPr>
              <a:t>cientifico</a:t>
            </a:r>
            <a:r>
              <a:rPr lang="es-ES" sz="1200" dirty="0">
                <a:latin typeface="Montserrat" panose="00000500000000000000" pitchFamily="2" charset="0"/>
              </a:rPr>
              <a:t>, Twitter y Facebook se utilizarán para la difusión de material audiovisual a todo tipo de público. La utilización de estos canales de comunicación o marketing digital tiene como beneficio su difusión rápida y general a un amplio público y el abaratamiento de costes de impresión con respecto a los materiales y canales convencionales. Para la mejor adecuación y elección de los canales y contenidos del proyecto SANIFISH se generarán criterios y lemas para cada uno de ellos que deberán seguirse en la difusión en estos canales.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E332D0D-164A-0281-DBB2-F3159E9130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573" y="6968240"/>
            <a:ext cx="1148313" cy="1148313"/>
          </a:xfrm>
          <a:prstGeom prst="rect">
            <a:avLst/>
          </a:prstGeom>
        </p:spPr>
      </p:pic>
      <p:pic>
        <p:nvPicPr>
          <p:cNvPr id="4" name="Picture 2" descr="Imágenes de Twitter X Logo Svg - Descarga gratuita en Freepik">
            <a:extLst>
              <a:ext uri="{FF2B5EF4-FFF2-40B4-BE49-F238E27FC236}">
                <a16:creationId xmlns:a16="http://schemas.microsoft.com/office/drawing/2014/main" id="{E037506A-6124-CB7E-BCEB-BEE16ED3A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00" y="4909238"/>
            <a:ext cx="1706124" cy="153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Facebook - Wikipedia, la enciclopedia libre">
            <a:extLst>
              <a:ext uri="{FF2B5EF4-FFF2-40B4-BE49-F238E27FC236}">
                <a16:creationId xmlns:a16="http://schemas.microsoft.com/office/drawing/2014/main" id="{4188C76A-47BE-F519-4BEE-5F616DAD4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5" y="2946482"/>
            <a:ext cx="1153551" cy="114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12 Rectángulo">
            <a:extLst>
              <a:ext uri="{FF2B5EF4-FFF2-40B4-BE49-F238E27FC236}">
                <a16:creationId xmlns:a16="http://schemas.microsoft.com/office/drawing/2014/main" id="{918D82D1-188C-08AE-3D2B-4F252EF4FF50}"/>
              </a:ext>
            </a:extLst>
          </p:cNvPr>
          <p:cNvSpPr/>
          <p:nvPr/>
        </p:nvSpPr>
        <p:spPr>
          <a:xfrm>
            <a:off x="1276233" y="8132537"/>
            <a:ext cx="9821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LINKEDIN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F31DFE0-D935-9B68-35A6-C45691AA2467}"/>
              </a:ext>
            </a:extLst>
          </p:cNvPr>
          <p:cNvSpPr txBox="1"/>
          <p:nvPr/>
        </p:nvSpPr>
        <p:spPr>
          <a:xfrm>
            <a:off x="2614025" y="2901357"/>
            <a:ext cx="88876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Reglas de uso</a:t>
            </a:r>
          </a:p>
          <a:p>
            <a:pPr algn="just"/>
            <a:endParaRPr lang="es-ES" sz="1200">
              <a:latin typeface="Montserrat" panose="00000500000000000000" pitchFamily="2" charset="0"/>
            </a:endParaRP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Publicación de 2 entradas semanales (100 año)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Texto entre 40 y 80 caracteres.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Usar lenguaje claro y conciso.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Nombrar siempre a @Sanifish y a los socios que participen en la noticia.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Si se usan enlaces a web mejor usar acortadores de </a:t>
            </a:r>
            <a:r>
              <a:rPr lang="es-ES" sz="1200" err="1">
                <a:latin typeface="Montserrat" panose="00000500000000000000" pitchFamily="2" charset="0"/>
              </a:rPr>
              <a:t>url</a:t>
            </a:r>
            <a:r>
              <a:rPr lang="es-ES" sz="1200">
                <a:latin typeface="Montserrat" panose="00000500000000000000" pitchFamily="2" charset="0"/>
              </a:rPr>
              <a:t> (dirección web). 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Siempre, mínimo una imagen o vídeo. Para imágenes horizontales deben tener como mínimo 600 x 315 píxeles, pero lo recomendado es 1200 x 630 píxeles, 470 x 246 píxeles (rectangular) o 154 x 154 píxeles (cuadrada).</a:t>
            </a:r>
          </a:p>
        </p:txBody>
      </p:sp>
      <p:sp>
        <p:nvSpPr>
          <p:cNvPr id="10" name="12 Rectángulo">
            <a:extLst>
              <a:ext uri="{FF2B5EF4-FFF2-40B4-BE49-F238E27FC236}">
                <a16:creationId xmlns:a16="http://schemas.microsoft.com/office/drawing/2014/main" id="{EA125A37-9CC8-C042-5532-F10963908DBF}"/>
              </a:ext>
            </a:extLst>
          </p:cNvPr>
          <p:cNvSpPr/>
          <p:nvPr/>
        </p:nvSpPr>
        <p:spPr>
          <a:xfrm>
            <a:off x="1033679" y="4112909"/>
            <a:ext cx="1401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FACEBOOK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C5413F9-BB1C-C657-8011-9762F6DC7B06}"/>
              </a:ext>
            </a:extLst>
          </p:cNvPr>
          <p:cNvSpPr txBox="1"/>
          <p:nvPr/>
        </p:nvSpPr>
        <p:spPr>
          <a:xfrm>
            <a:off x="2614024" y="6916224"/>
            <a:ext cx="83908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Reglas de uso</a:t>
            </a:r>
          </a:p>
          <a:p>
            <a:endParaRPr lang="es-ES" sz="1200">
              <a:latin typeface="Montserrat" panose="00000500000000000000" pitchFamily="2" charset="0"/>
            </a:endParaRP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Publicación de 1 entradas semanales (50/año)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Texto entre 50 y 100 caracteres.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Siempre una imagen, vídeo o enlace a una web.</a:t>
            </a: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Nombrar siempre a SANIFISH y a los socios que participen en la noticia. </a:t>
            </a:r>
          </a:p>
        </p:txBody>
      </p:sp>
      <p:sp>
        <p:nvSpPr>
          <p:cNvPr id="36" name="12 Rectángulo">
            <a:extLst>
              <a:ext uri="{FF2B5EF4-FFF2-40B4-BE49-F238E27FC236}">
                <a16:creationId xmlns:a16="http://schemas.microsoft.com/office/drawing/2014/main" id="{4D736875-D325-3458-FF76-B6BB75BC7227}"/>
              </a:ext>
            </a:extLst>
          </p:cNvPr>
          <p:cNvSpPr/>
          <p:nvPr/>
        </p:nvSpPr>
        <p:spPr>
          <a:xfrm>
            <a:off x="1391912" y="6292841"/>
            <a:ext cx="7381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X</a:t>
            </a:r>
          </a:p>
        </p:txBody>
      </p:sp>
      <p:sp>
        <p:nvSpPr>
          <p:cNvPr id="13" name="CuadroTexto 2">
            <a:extLst>
              <a:ext uri="{FF2B5EF4-FFF2-40B4-BE49-F238E27FC236}">
                <a16:creationId xmlns:a16="http://schemas.microsoft.com/office/drawing/2014/main" id="{0C3B94D9-30EB-1E8E-0D69-CA1563D2B5FA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A3E5467-537C-7935-AB4E-6E9DD2A427BB}"/>
              </a:ext>
            </a:extLst>
          </p:cNvPr>
          <p:cNvSpPr txBox="1"/>
          <p:nvPr/>
        </p:nvSpPr>
        <p:spPr>
          <a:xfrm>
            <a:off x="2614024" y="5180984"/>
            <a:ext cx="83908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>
                <a:solidFill>
                  <a:srgbClr val="084F6A"/>
                </a:solidFill>
                <a:latin typeface="Montserrat" panose="00000500000000000000" pitchFamily="2" charset="0"/>
              </a:rPr>
              <a:t>Reglas de uso</a:t>
            </a:r>
          </a:p>
          <a:p>
            <a:endParaRPr lang="es-ES" sz="1200">
              <a:latin typeface="Montserrat" panose="00000500000000000000" pitchFamily="2" charset="0"/>
            </a:endParaRPr>
          </a:p>
          <a:p>
            <a:pPr marL="182886" indent="-182886" algn="just">
              <a:buFont typeface="Wingdings" panose="05000000000000000000" pitchFamily="2" charset="2"/>
              <a:buChar char="§"/>
            </a:pPr>
            <a:r>
              <a:rPr lang="es-ES" sz="1200">
                <a:latin typeface="Montserrat" panose="00000500000000000000" pitchFamily="2" charset="0"/>
              </a:rPr>
              <a:t>No presenta reglas de uso. </a:t>
            </a:r>
          </a:p>
        </p:txBody>
      </p:sp>
    </p:spTree>
    <p:extLst>
      <p:ext uri="{BB962C8B-B14F-4D97-AF65-F5344CB8AC3E}">
        <p14:creationId xmlns:p14="http://schemas.microsoft.com/office/powerpoint/2010/main" val="491624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97FD5-3EFB-3F2B-88CB-DDE63319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952A4313-1307-4387-918D-79737C243F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020"/>
            <a:ext cx="13004800" cy="9479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90512AF-7C28-ECAB-909F-E80F83B8A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B51ED76-4F4E-C028-DACD-8ED263E795EF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502456D1-FA16-667A-1A9C-28D5A44E1747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AC2E435-67B3-CD98-C541-496106B843E3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3ADFE1BF-278E-B15A-2F43-CF37E5046AB8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12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9DBACB2A-3420-5B49-A214-978A3357C88A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INDICADORES DE COMUNICACIÓN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57FB06DD-D8EE-510C-987A-D9EE1A0ACA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7F8DB9E6-9A97-EBCA-6F8D-173FA637F4A8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uadroTexto 2">
            <a:extLst>
              <a:ext uri="{FF2B5EF4-FFF2-40B4-BE49-F238E27FC236}">
                <a16:creationId xmlns:a16="http://schemas.microsoft.com/office/drawing/2014/main" id="{0E9FA86B-637E-5765-1BE3-0250C74A7791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CABF984-7B03-A395-641C-6A216FE180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361336"/>
              </p:ext>
            </p:extLst>
          </p:nvPr>
        </p:nvGraphicFramePr>
        <p:xfrm>
          <a:off x="1094383" y="1805071"/>
          <a:ext cx="10816033" cy="614345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8931560">
                  <a:extLst>
                    <a:ext uri="{9D8B030D-6E8A-4147-A177-3AD203B41FA5}">
                      <a16:colId xmlns:a16="http://schemas.microsoft.com/office/drawing/2014/main" val="1786025744"/>
                    </a:ext>
                  </a:extLst>
                </a:gridCol>
                <a:gridCol w="1884473">
                  <a:extLst>
                    <a:ext uri="{9D8B030D-6E8A-4147-A177-3AD203B41FA5}">
                      <a16:colId xmlns:a16="http://schemas.microsoft.com/office/drawing/2014/main" val="2042405910"/>
                    </a:ext>
                  </a:extLst>
                </a:gridCol>
              </a:tblGrid>
              <a:tr h="789977"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Indicadores de comunicación</a:t>
                      </a: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Acciones de Comunicación previstas</a:t>
                      </a: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540798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visitas a página web del proyecto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713609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actos de difusión en los medios de comunicación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5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59424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total de publicaciones realizadas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30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637066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publicaciones realizadas en redes sociales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20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253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publicaciones realizadas en formato físico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10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534311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producciones audiovisuales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2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418442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eventos de comunicación realizados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rPr>
                        <a:t>8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14210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 defTabSz="975390" rtl="0" eaLnBrk="1" latinLnBrk="0" hangingPunct="1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total de participantes en los eventos realizados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120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533834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total de mujeres en los eventos realizados</a:t>
                      </a:r>
                      <a:endParaRPr lang="es-ES" sz="1200" b="0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636911"/>
                  </a:ext>
                </a:extLst>
              </a:tr>
              <a:tr h="535348">
                <a:tc>
                  <a:txBody>
                    <a:bodyPr/>
                    <a:lstStyle/>
                    <a:p>
                      <a:pPr marL="87313" indent="0" algn="just"/>
                      <a:r>
                        <a:rPr lang="es-ES" sz="192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Nº</a:t>
                      </a:r>
                      <a:r>
                        <a:rPr lang="es-ES" sz="192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total de participantes de los terceros países en los eventos realizados</a:t>
                      </a:r>
                      <a:endParaRPr lang="es-ES" sz="1200" b="0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endParaRP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ctr"/>
                      <a:r>
                        <a:rPr lang="es-ES" sz="16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355584"/>
                  </a:ext>
                </a:extLst>
              </a:tr>
            </a:tbl>
          </a:graphicData>
        </a:graphic>
      </p:graphicFrame>
      <p:sp>
        <p:nvSpPr>
          <p:cNvPr id="10" name="Google Shape;110;p15">
            <a:extLst>
              <a:ext uri="{FF2B5EF4-FFF2-40B4-BE49-F238E27FC236}">
                <a16:creationId xmlns:a16="http://schemas.microsoft.com/office/drawing/2014/main" id="{F172C4C8-8716-B139-90BF-11DE53CF97BF}"/>
              </a:ext>
            </a:extLst>
          </p:cNvPr>
          <p:cNvSpPr txBox="1">
            <a:spLocks/>
          </p:cNvSpPr>
          <p:nvPr/>
        </p:nvSpPr>
        <p:spPr>
          <a:xfrm>
            <a:off x="668517" y="952203"/>
            <a:ext cx="11575783" cy="673755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200">
                <a:latin typeface="Montserrat" panose="00000500000000000000" pitchFamily="2" charset="0"/>
              </a:rPr>
              <a:t>En función de estas líneas de actuación y acciones planteadas para la consecución de los objetivos de comunicación del proyecto se estiman los indicadores de resultados que se esperan conseguir por anualidad.</a:t>
            </a:r>
          </a:p>
        </p:txBody>
      </p:sp>
    </p:spTree>
    <p:extLst>
      <p:ext uri="{BB962C8B-B14F-4D97-AF65-F5344CB8AC3E}">
        <p14:creationId xmlns:p14="http://schemas.microsoft.com/office/powerpoint/2010/main" val="4007886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6EE47-CFF3-9CD2-958C-1E44DC7FD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73B0B38-EA6D-59D1-44A1-C9A220E31D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020"/>
            <a:ext cx="13004800" cy="9479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2C1401B-DD9E-9ACF-E441-A630A7E7A9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3122DC-55F1-1159-F5E8-6301F36B3BD7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DFECC84-025B-A14E-0084-0C4A286532EE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90734F36-2904-6761-8FC4-AB0796B9821A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92C2A600-D875-7CD3-9A61-A6A3F5FC27F7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13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5EB88AF1-4230-CF1D-0F9A-94E813239428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ACCIONES DE COMUNICACIÓN POR OBJETIVO ESPECÍFICO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1E897D3-14B2-CAF2-4191-B4C1A7213E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42644A27-E19D-CB4F-4A5A-CFA7DBD6010F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526D646-3525-F3F1-2B67-B9F08ED34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511808"/>
              </p:ext>
            </p:extLst>
          </p:nvPr>
        </p:nvGraphicFramePr>
        <p:xfrm>
          <a:off x="1003070" y="1849808"/>
          <a:ext cx="10998660" cy="568938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4209920">
                  <a:extLst>
                    <a:ext uri="{9D8B030D-6E8A-4147-A177-3AD203B41FA5}">
                      <a16:colId xmlns:a16="http://schemas.microsoft.com/office/drawing/2014/main" val="1786025744"/>
                    </a:ext>
                  </a:extLst>
                </a:gridCol>
                <a:gridCol w="6788740">
                  <a:extLst>
                    <a:ext uri="{9D8B030D-6E8A-4147-A177-3AD203B41FA5}">
                      <a16:colId xmlns:a16="http://schemas.microsoft.com/office/drawing/2014/main" val="2042405910"/>
                    </a:ext>
                  </a:extLst>
                </a:gridCol>
              </a:tblGrid>
              <a:tr h="360561"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Paquetes de Trabajo</a:t>
                      </a:r>
                    </a:p>
                  </a:txBody>
                  <a:tcPr marL="18000" marR="18000" marT="36000" marB="36000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b="1">
                          <a:solidFill>
                            <a:schemeClr val="bg1"/>
                          </a:solidFill>
                          <a:latin typeface="Montserrat" panose="00000500000000000000" pitchFamily="2" charset="0"/>
                        </a:rPr>
                        <a:t>Acciones de Comunicación previstas</a:t>
                      </a:r>
                    </a:p>
                  </a:txBody>
                  <a:tcPr marL="18000" marR="18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540798"/>
                  </a:ext>
                </a:extLst>
              </a:tr>
              <a:tr h="1708499">
                <a:tc>
                  <a:txBody>
                    <a:bodyPr/>
                    <a:lstStyle/>
                    <a:p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PT1 - COOPERACIÓN E INVESTIGACIÓN CIENTIFICA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Nota de prensa y comunicación digital sobre: ampliación Red RASPA, intercambios científicos, encuentros técnicos realizados en las regiones participantes.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Publicaciones científicas en revistas y plataformas especializadas.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Promoción transnacional de la plataforma interregional conjunta: difusión en páginas web de los socios, redes sociales etc.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Divulgación del Congreso Interregional (video, prensa etc.), y de la participación en congresos internacionales</a:t>
                      </a:r>
                      <a:endParaRPr lang="es-ES" sz="1200">
                        <a:solidFill>
                          <a:schemeClr val="tx1"/>
                        </a:solidFill>
                        <a:latin typeface="Montserrat" panose="00000500000000000000" pitchFamily="2" charset="0"/>
                      </a:endParaRP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5713609"/>
                  </a:ext>
                </a:extLst>
              </a:tr>
              <a:tr h="1708499">
                <a:tc>
                  <a:txBody>
                    <a:bodyPr/>
                    <a:lstStyle/>
                    <a:p>
                      <a:pPr marL="87313" indent="0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PT2 - MEJORA DE LA CADENA DE VALOR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Promoción certificados de origen Azores y Madeira en canales oficiales, web, prensa y redes sociales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Publicación Guías de buenas prácticas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Difusión especifica dirigida a los profesionales y actores claves de la cadena de valor de los productos de la pesca y acuicultura</a:t>
                      </a:r>
                    </a:p>
                    <a:p>
                      <a:pPr marL="261938" indent="-176213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Nota de prensa y comunicación digital sobre acción piloto realizadas, tanto en Canarias como en terceros países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533834"/>
                  </a:ext>
                </a:extLst>
              </a:tr>
              <a:tr h="1911825">
                <a:tc>
                  <a:txBody>
                    <a:bodyPr/>
                    <a:lstStyle/>
                    <a:p>
                      <a:pPr marL="87313" indent="0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PT3 - TRANSFERENCIA DE CONOCIMIENTOS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Captación y divulgación en redes de las acciones de capacitación, dirigida al tejido productivo vinculado al sector de la pesca y acuicultura (pesca, producción, transformación, conservación y comercialización)</a:t>
                      </a:r>
                    </a:p>
                    <a:p>
                      <a:pPr marL="87313" indent="0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Divulgación contenido formativo en plataforma conjunta, enlazado con las webs y redes sociales de los socios</a:t>
                      </a:r>
                    </a:p>
                    <a:p>
                      <a:pPr marL="87313" indent="0" algn="just"/>
                      <a:r>
                        <a:rPr lang="es-ES" sz="1200" b="0" i="0" u="none" strike="noStrike" kern="1200" baseline="0">
                          <a:solidFill>
                            <a:schemeClr val="tx1"/>
                          </a:solidFill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- Campañas de sensibilización realizadas en las diferentes regiones mediante materiales divulgativos (físico y digital): cartelería, videos, pantallas informativas etc.</a:t>
                      </a:r>
                    </a:p>
                  </a:txBody>
                  <a:tcPr marL="36000" marR="72000" marT="36000" marB="36000" anchor="ctr">
                    <a:lnL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3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254337"/>
                  </a:ext>
                </a:extLst>
              </a:tr>
            </a:tbl>
          </a:graphicData>
        </a:graphic>
      </p:graphicFrame>
      <p:sp>
        <p:nvSpPr>
          <p:cNvPr id="4" name="CuadroTexto 2">
            <a:extLst>
              <a:ext uri="{FF2B5EF4-FFF2-40B4-BE49-F238E27FC236}">
                <a16:creationId xmlns:a16="http://schemas.microsoft.com/office/drawing/2014/main" id="{86A7B6A3-C251-A667-FC84-885B0AA32958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sp>
        <p:nvSpPr>
          <p:cNvPr id="12" name="Google Shape;110;p15">
            <a:extLst>
              <a:ext uri="{FF2B5EF4-FFF2-40B4-BE49-F238E27FC236}">
                <a16:creationId xmlns:a16="http://schemas.microsoft.com/office/drawing/2014/main" id="{2AE5CD03-8688-F571-BA1A-8557EEF0C184}"/>
              </a:ext>
            </a:extLst>
          </p:cNvPr>
          <p:cNvSpPr txBox="1">
            <a:spLocks/>
          </p:cNvSpPr>
          <p:nvPr/>
        </p:nvSpPr>
        <p:spPr>
          <a:xfrm>
            <a:off x="668517" y="952203"/>
            <a:ext cx="11575783" cy="673755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1200">
                <a:latin typeface="Montserrat" panose="00000500000000000000" pitchFamily="2" charset="0"/>
              </a:rPr>
              <a:t>Las acciones transversales de comunicación del proyecto deben complementar lagunas acciones especificas planteadas en los Paquetes de Trabajo técnicos del proyecto, y que son:</a:t>
            </a:r>
          </a:p>
        </p:txBody>
      </p:sp>
    </p:spTree>
    <p:extLst>
      <p:ext uri="{BB962C8B-B14F-4D97-AF65-F5344CB8AC3E}">
        <p14:creationId xmlns:p14="http://schemas.microsoft.com/office/powerpoint/2010/main" val="7741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0B4C2-7097-319D-3A51-66D6C6F0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5BA37AF-CE54-BB26-F4F8-71FCB418B4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t="-45920" b="-45920"/>
          <a:stretch>
            <a:fillRect/>
          </a:stretch>
        </p:blipFill>
        <p:spPr>
          <a:xfrm>
            <a:off x="0" y="-4515556"/>
            <a:ext cx="13004800" cy="18784712"/>
          </a:xfrm>
          <a:prstGeom prst="rect">
            <a:avLst/>
          </a:prstGeom>
        </p:spPr>
      </p:pic>
      <p:sp>
        <p:nvSpPr>
          <p:cNvPr id="16" name="26 CuadroTexto">
            <a:extLst>
              <a:ext uri="{FF2B5EF4-FFF2-40B4-BE49-F238E27FC236}">
                <a16:creationId xmlns:a16="http://schemas.microsoft.com/office/drawing/2014/main" id="{E7CE3B93-DD5C-0F8E-AAA6-B86723C4C325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schemeClr val="bg1"/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schemeClr val="bg1"/>
                </a:solidFill>
                <a:latin typeface="Coolvetica Rg" panose="020B0603030602020004" pitchFamily="34" charset="0"/>
              </a:rPr>
              <a:pPr algn="r" defTabSz="975390" hangingPunct="1"/>
              <a:t>14</a:t>
            </a:fld>
            <a:endParaRPr lang="es-ES" sz="1400" b="1" kern="1200">
              <a:solidFill>
                <a:schemeClr val="bg1"/>
              </a:solidFill>
              <a:latin typeface="Coolvetica Rg" panose="020B0603030602020004" pitchFamily="34" charset="0"/>
            </a:endParaRPr>
          </a:p>
        </p:txBody>
      </p:sp>
      <p:sp>
        <p:nvSpPr>
          <p:cNvPr id="7" name="14 CuadroTexto">
            <a:extLst>
              <a:ext uri="{FF2B5EF4-FFF2-40B4-BE49-F238E27FC236}">
                <a16:creationId xmlns:a16="http://schemas.microsoft.com/office/drawing/2014/main" id="{7023AF4F-EDC3-BD9B-7644-CE0825D0DA02}"/>
              </a:ext>
            </a:extLst>
          </p:cNvPr>
          <p:cNvSpPr txBox="1"/>
          <p:nvPr/>
        </p:nvSpPr>
        <p:spPr>
          <a:xfrm>
            <a:off x="-391665" y="2082281"/>
            <a:ext cx="9654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>
                <a:solidFill>
                  <a:schemeClr val="bg1"/>
                </a:solidFill>
                <a:latin typeface="Montserrat Medium" panose="00000600000000000000" pitchFamily="2" charset="0"/>
              </a:rPr>
              <a:t>Plan de comunicación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141ECA-AE60-1321-CE41-DA98DD052143}"/>
              </a:ext>
            </a:extLst>
          </p:cNvPr>
          <p:cNvSpPr txBox="1"/>
          <p:nvPr/>
        </p:nvSpPr>
        <p:spPr>
          <a:xfrm>
            <a:off x="2074115" y="2667056"/>
            <a:ext cx="88565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>
                <a:solidFill>
                  <a:schemeClr val="bg1">
                    <a:lumMod val="85000"/>
                  </a:schemeClr>
                </a:solidFill>
                <a:latin typeface="Montserrat Medium" panose="00000600000000000000" pitchFamily="2" charset="0"/>
              </a:rPr>
              <a:t>Proyecto SANIFISH - Cooperación e investigación para la mejora de la producción, comercialización y seguridad alimentaria de los productos de la pesca y la acuicultura en la región Macaronésica y los terceros países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67C68AE-C07B-7C77-08DF-C18073753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556" y="2020725"/>
            <a:ext cx="1493559" cy="100027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FA2E078-5495-14C0-2DC7-C1A0F7F0BD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56" y="8191367"/>
            <a:ext cx="8115209" cy="1007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5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03D73-6216-CC1E-F705-9D0AE2941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ortada presentacion_Mesa de trabajo 1 copia.jpg" descr="Portada presentacion_Mesa de trabajo 1 copia.jpg">
            <a:extLst>
              <a:ext uri="{FF2B5EF4-FFF2-40B4-BE49-F238E27FC236}">
                <a16:creationId xmlns:a16="http://schemas.microsoft.com/office/drawing/2014/main" id="{897BE5CB-BAB6-6996-1128-5AFC4B8961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94"/>
            <a:ext cx="13004800" cy="974967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26 CuadroTexto">
            <a:extLst>
              <a:ext uri="{FF2B5EF4-FFF2-40B4-BE49-F238E27FC236}">
                <a16:creationId xmlns:a16="http://schemas.microsoft.com/office/drawing/2014/main" id="{74A3B4E0-5B12-097F-A762-AEF07DE780AE}"/>
              </a:ext>
            </a:extLst>
          </p:cNvPr>
          <p:cNvSpPr txBox="1"/>
          <p:nvPr/>
        </p:nvSpPr>
        <p:spPr>
          <a:xfrm>
            <a:off x="10600721" y="8937988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r" defTabSz="975390" hangingPunct="1">
              <a:defRPr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defRPr>
            </a:lvl1pPr>
          </a:lstStyle>
          <a:p>
            <a:r>
              <a:rPr lang="es-ES"/>
              <a:t>Pagina </a:t>
            </a:r>
            <a:fld id="{47EF7B39-1C4B-4A52-A104-F17368C0AE25}" type="slidenum">
              <a:rPr lang="es-ES" b="1"/>
              <a:pPr/>
              <a:t>2</a:t>
            </a:fld>
            <a:endParaRPr lang="es-ES" b="1"/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7C22D372-6C32-689F-DFC9-D0291368D6B7}"/>
              </a:ext>
            </a:extLst>
          </p:cNvPr>
          <p:cNvSpPr/>
          <p:nvPr/>
        </p:nvSpPr>
        <p:spPr>
          <a:xfrm>
            <a:off x="729557" y="6773172"/>
            <a:ext cx="1919994" cy="272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73">
                <a:solidFill>
                  <a:schemeClr val="tx1">
                    <a:lumMod val="75000"/>
                    <a:lumOff val="25000"/>
                  </a:schemeClr>
                </a:solidFill>
                <a:latin typeface="Coolvetica Rg" panose="020B0603030602020004" pitchFamily="34" charset="0"/>
              </a:rPr>
              <a:t>En el marco del proyecto 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1C6CD19-E61A-1443-99ED-EC196CD7A105}"/>
              </a:ext>
            </a:extLst>
          </p:cNvPr>
          <p:cNvSpPr/>
          <p:nvPr/>
        </p:nvSpPr>
        <p:spPr>
          <a:xfrm>
            <a:off x="761001" y="5641287"/>
            <a:ext cx="1441888" cy="272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73">
                <a:solidFill>
                  <a:schemeClr val="tx1">
                    <a:lumMod val="75000"/>
                    <a:lumOff val="25000"/>
                  </a:schemeClr>
                </a:solidFill>
                <a:latin typeface="Coolvetica Rg" panose="020B0603030602020004" pitchFamily="34" charset="0"/>
              </a:rPr>
              <a:t>Realizado por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B0316881-D7A5-56D2-4A62-2F1AC75A3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2673" y="4908382"/>
            <a:ext cx="2751399" cy="2751399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B1EC3D75-323B-9356-5A23-535450D0E922}"/>
              </a:ext>
            </a:extLst>
          </p:cNvPr>
          <p:cNvSpPr/>
          <p:nvPr/>
        </p:nvSpPr>
        <p:spPr>
          <a:xfrm>
            <a:off x="9991522" y="6717866"/>
            <a:ext cx="2225429" cy="272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173">
                <a:solidFill>
                  <a:schemeClr val="tx1">
                    <a:lumMod val="75000"/>
                    <a:lumOff val="25000"/>
                  </a:schemeClr>
                </a:solidFill>
                <a:latin typeface="Coolvetica Rg" panose="020B0603030602020004" pitchFamily="34" charset="0"/>
              </a:rPr>
              <a:t>Financiado por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0CE987CD-EAE5-43CC-6676-0CBE719CB956}"/>
              </a:ext>
            </a:extLst>
          </p:cNvPr>
          <p:cNvSpPr txBox="1"/>
          <p:nvPr/>
        </p:nvSpPr>
        <p:spPr>
          <a:xfrm>
            <a:off x="764567" y="7894659"/>
            <a:ext cx="11475666" cy="42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067">
                <a:solidFill>
                  <a:schemeClr val="tx1">
                    <a:lumMod val="75000"/>
                    <a:lumOff val="25000"/>
                  </a:schemeClr>
                </a:solidFill>
                <a:latin typeface="Coolvetica Rg" panose="020B0603030602020004" pitchFamily="34" charset="0"/>
              </a:rPr>
              <a:t>El proyecto SANIFISH, con código 1/MAC/1/1.1/0087 , ha sido aprobado en la primera convocatoria del Programa de Cooperación Territorial INTERREG VI-D MAC (Madeira-Azores-Canarias) 2021-2027, cofinanciado por el Fondo FEDER. </a:t>
            </a:r>
          </a:p>
        </p:txBody>
      </p:sp>
      <p:sp>
        <p:nvSpPr>
          <p:cNvPr id="3" name="14 CuadroTexto">
            <a:extLst>
              <a:ext uri="{FF2B5EF4-FFF2-40B4-BE49-F238E27FC236}">
                <a16:creationId xmlns:a16="http://schemas.microsoft.com/office/drawing/2014/main" id="{1B875CB1-7980-7E10-6446-81C95A2DB41A}"/>
              </a:ext>
            </a:extLst>
          </p:cNvPr>
          <p:cNvSpPr txBox="1"/>
          <p:nvPr/>
        </p:nvSpPr>
        <p:spPr>
          <a:xfrm>
            <a:off x="1953164" y="2812174"/>
            <a:ext cx="1049351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60" b="1">
                <a:solidFill>
                  <a:srgbClr val="006690"/>
                </a:solidFill>
                <a:latin typeface="Montserrat" panose="00000500000000000000" pitchFamily="2" charset="0"/>
              </a:rPr>
              <a:t>Plan de comunicación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F9D3481-EAFA-FDC4-47B7-58FD5C621BD4}"/>
              </a:ext>
            </a:extLst>
          </p:cNvPr>
          <p:cNvSpPr/>
          <p:nvPr/>
        </p:nvSpPr>
        <p:spPr>
          <a:xfrm>
            <a:off x="2202889" y="3246673"/>
            <a:ext cx="9537282" cy="114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707" i="1">
                <a:solidFill>
                  <a:srgbClr val="006690"/>
                </a:solidFill>
                <a:latin typeface="Montserrat" panose="00000500000000000000" pitchFamily="2" charset="0"/>
              </a:rPr>
              <a:t>Proyecto SANIFISH - Cooperación e investigación para la mejora de la producción, comercialización y seguridad alimentaria de los productos de la pesca y la acuicultura en la región Macaronésica y los terceros países</a:t>
            </a:r>
          </a:p>
          <a:p>
            <a:endParaRPr lang="es-ES" sz="1707" i="1">
              <a:solidFill>
                <a:srgbClr val="3B7D23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055D3C1-AAAB-80AB-C909-2F7DC78EE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424" y="2890546"/>
            <a:ext cx="2004410" cy="1328504"/>
          </a:xfrm>
          <a:prstGeom prst="rect">
            <a:avLst/>
          </a:prstGeom>
        </p:spPr>
      </p:pic>
      <p:sp>
        <p:nvSpPr>
          <p:cNvPr id="2" name="CuadroTexto 2">
            <a:extLst>
              <a:ext uri="{FF2B5EF4-FFF2-40B4-BE49-F238E27FC236}">
                <a16:creationId xmlns:a16="http://schemas.microsoft.com/office/drawing/2014/main" id="{8C180032-29BE-E107-2224-B32A354AAF7A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pic>
        <p:nvPicPr>
          <p:cNvPr id="13" name="Imagen 12" descr="Logotipo&#10;&#10;El contenido generado por IA puede ser incorrecto.">
            <a:extLst>
              <a:ext uri="{FF2B5EF4-FFF2-40B4-BE49-F238E27FC236}">
                <a16:creationId xmlns:a16="http://schemas.microsoft.com/office/drawing/2014/main" id="{93578CF8-8F8C-559C-5DA8-2BB0A06006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3" y="7099969"/>
            <a:ext cx="3074030" cy="69646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21D219C-BF4B-29C6-15C1-9D4F5C5EF5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340" y="7046004"/>
            <a:ext cx="6297903" cy="7750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E5CCE6F-1E13-B92B-807E-A2436C55A6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55668" y="6008624"/>
            <a:ext cx="2231696" cy="62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5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muelle sobre el agua&#10;&#10;El contenido generado por IA puede ser incorrecto.">
            <a:extLst>
              <a:ext uri="{FF2B5EF4-FFF2-40B4-BE49-F238E27FC236}">
                <a16:creationId xmlns:a16="http://schemas.microsoft.com/office/drawing/2014/main" id="{321DE4E9-47CE-243C-7743-99E18AACAD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5" r="4319"/>
          <a:stretch>
            <a:fillRect/>
          </a:stretch>
        </p:blipFill>
        <p:spPr>
          <a:xfrm>
            <a:off x="0" y="0"/>
            <a:ext cx="13004780" cy="9753590"/>
          </a:xfrm>
          <a:prstGeom prst="rect">
            <a:avLst/>
          </a:prstGeom>
          <a:noFill/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0303D6B-E61B-4D67-91E6-E9C8B1EAE26E}"/>
              </a:ext>
            </a:extLst>
          </p:cNvPr>
          <p:cNvSpPr/>
          <p:nvPr/>
        </p:nvSpPr>
        <p:spPr>
          <a:xfrm>
            <a:off x="863589" y="1812128"/>
            <a:ext cx="5638801" cy="6854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8763CB1F-636E-3B2F-0DF7-789C6A2DEA18}"/>
              </a:ext>
            </a:extLst>
          </p:cNvPr>
          <p:cNvGrpSpPr/>
          <p:nvPr/>
        </p:nvGrpSpPr>
        <p:grpSpPr>
          <a:xfrm>
            <a:off x="0" y="8191367"/>
            <a:ext cx="13004780" cy="1007104"/>
            <a:chOff x="0" y="8191367"/>
            <a:chExt cx="13004780" cy="1007104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3C815E30-4DED-F9BD-C930-8F86CD7A47E3}"/>
                </a:ext>
              </a:extLst>
            </p:cNvPr>
            <p:cNvSpPr/>
            <p:nvPr/>
          </p:nvSpPr>
          <p:spPr>
            <a:xfrm>
              <a:off x="0" y="8191367"/>
              <a:ext cx="13004780" cy="1007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6CDF6C53-B551-27E1-01A6-36C69B094F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0556" y="8191367"/>
              <a:ext cx="8115209" cy="1007104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2917209-BB54-F4BB-C108-4F62D565AA5A}"/>
              </a:ext>
            </a:extLst>
          </p:cNvPr>
          <p:cNvGrpSpPr/>
          <p:nvPr/>
        </p:nvGrpSpPr>
        <p:grpSpPr>
          <a:xfrm>
            <a:off x="639596" y="1651322"/>
            <a:ext cx="5687212" cy="1007103"/>
            <a:chOff x="1509556" y="1632272"/>
            <a:chExt cx="5687212" cy="1007103"/>
          </a:xfrm>
        </p:grpSpPr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BA115E4A-B40E-A33F-A307-874270EB9786}"/>
                </a:ext>
              </a:extLst>
            </p:cNvPr>
            <p:cNvSpPr txBox="1"/>
            <p:nvPr/>
          </p:nvSpPr>
          <p:spPr>
            <a:xfrm>
              <a:off x="2796217" y="1832239"/>
              <a:ext cx="440055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3600">
                  <a:solidFill>
                    <a:srgbClr val="006690"/>
                  </a:solidFill>
                  <a:latin typeface="Montserrat SemiBold" panose="00000700000000000000" pitchFamily="2" charset="0"/>
                </a:rPr>
                <a:t>Marco y contexto</a:t>
              </a:r>
            </a:p>
          </p:txBody>
        </p:sp>
        <p:pic>
          <p:nvPicPr>
            <p:cNvPr id="10" name="Imagen 9" descr="Icono&#10;&#10;El contenido generado por IA puede ser incorrecto.">
              <a:extLst>
                <a:ext uri="{FF2B5EF4-FFF2-40B4-BE49-F238E27FC236}">
                  <a16:creationId xmlns:a16="http://schemas.microsoft.com/office/drawing/2014/main" id="{5C3DBAC8-7F76-6455-1C98-97362BDAD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9556" y="1632272"/>
              <a:ext cx="1510655" cy="1007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48647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69DD8-FCE2-E9E8-D98F-610E72096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 descr="Imagen que contiene Icono&#10;&#10;El contenido generado por IA puede ser incorrecto.">
            <a:extLst>
              <a:ext uri="{FF2B5EF4-FFF2-40B4-BE49-F238E27FC236}">
                <a16:creationId xmlns:a16="http://schemas.microsoft.com/office/drawing/2014/main" id="{C0C314F5-E7A9-2AA7-C9C6-4CE0A9A04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708" y="-17930"/>
            <a:ext cx="13384216" cy="9753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5DD9185-0DBB-9D32-802A-BD2BE1A62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5767268-D10A-CF09-E3F4-77017E69B43A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ED80B0B8-D794-77B1-7930-5F6ECF9FBBCF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1BCB5641-A9DD-E373-D08E-BFB2BF7B60EE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87D14C54-0878-B3A8-3E24-7DF6163CAF61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6 CuadroTexto">
            <a:extLst>
              <a:ext uri="{FF2B5EF4-FFF2-40B4-BE49-F238E27FC236}">
                <a16:creationId xmlns:a16="http://schemas.microsoft.com/office/drawing/2014/main" id="{4645652B-84D4-F25A-3AF1-6DFD8D709D24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4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3" name="12 Rectángulo">
            <a:extLst>
              <a:ext uri="{FF2B5EF4-FFF2-40B4-BE49-F238E27FC236}">
                <a16:creationId xmlns:a16="http://schemas.microsoft.com/office/drawing/2014/main" id="{AA32443C-106C-B9D4-7B8A-32D77B281A3A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OBLIGACIONES DE INFORMACIÓN Y PUBLICIDAD DEL PROGRAMA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B1CF8298-0E2A-96AE-6A13-D8C18DD5C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sp>
        <p:nvSpPr>
          <p:cNvPr id="8" name="Google Shape;110;p15">
            <a:extLst>
              <a:ext uri="{FF2B5EF4-FFF2-40B4-BE49-F238E27FC236}">
                <a16:creationId xmlns:a16="http://schemas.microsoft.com/office/drawing/2014/main" id="{17FC55B4-CA77-EF6E-4979-E417263D3735}"/>
              </a:ext>
            </a:extLst>
          </p:cNvPr>
          <p:cNvSpPr txBox="1">
            <a:spLocks/>
          </p:cNvSpPr>
          <p:nvPr/>
        </p:nvSpPr>
        <p:spPr>
          <a:xfrm>
            <a:off x="769233" y="2077810"/>
            <a:ext cx="5792717" cy="4977574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75390">
              <a:spcBef>
                <a:spcPts val="1067"/>
              </a:spcBef>
            </a:pPr>
            <a:endParaRPr lang="es-ES" sz="1280">
              <a:solidFill>
                <a:prstClr val="black">
                  <a:lumMod val="75000"/>
                  <a:lumOff val="25000"/>
                </a:prstClr>
              </a:solidFill>
              <a:latin typeface="Aptos Light" panose="020B0004020202020204" pitchFamily="34" charset="0"/>
            </a:endParaRPr>
          </a:p>
          <a:p>
            <a:pPr algn="just" defTabSz="975390">
              <a:spcBef>
                <a:spcPts val="1067"/>
              </a:spcBef>
            </a:pPr>
            <a:endParaRPr lang="es-ES" sz="1280" b="1" i="1">
              <a:solidFill>
                <a:srgbClr val="FF0000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D2553E-4D74-8710-8C1E-D41D3D36AB76}"/>
              </a:ext>
            </a:extLst>
          </p:cNvPr>
          <p:cNvSpPr txBox="1"/>
          <p:nvPr/>
        </p:nvSpPr>
        <p:spPr>
          <a:xfrm>
            <a:off x="6795561" y="1544643"/>
            <a:ext cx="53744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75390" hangingPunct="1"/>
            <a:r>
              <a:rPr lang="es-ES" sz="1400" kern="1200">
                <a:solidFill>
                  <a:srgbClr val="084F6A"/>
                </a:solidFill>
                <a:latin typeface="Montserrat" panose="00000500000000000000" pitchFamily="2" charset="0"/>
              </a:rPr>
              <a:t>Portada del manual de comunicación y utilización de las marcas del Programa INTERREG MAC 2021-2027</a:t>
            </a:r>
          </a:p>
        </p:txBody>
      </p:sp>
      <p:pic>
        <p:nvPicPr>
          <p:cNvPr id="14" name="Picture 2">
            <a:hlinkClick r:id="rId6"/>
            <a:extLst>
              <a:ext uri="{FF2B5EF4-FFF2-40B4-BE49-F238E27FC236}">
                <a16:creationId xmlns:a16="http://schemas.microsoft.com/office/drawing/2014/main" id="{6A6B2AD3-2934-1DE9-7F83-58DD365391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650" t="228" r="7194" b="-228"/>
          <a:stretch/>
        </p:blipFill>
        <p:spPr>
          <a:xfrm>
            <a:off x="7014427" y="2289090"/>
            <a:ext cx="5094993" cy="412474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8561C822-A4E5-87FB-16FB-A3ED7215D7E2}"/>
              </a:ext>
            </a:extLst>
          </p:cNvPr>
          <p:cNvSpPr txBox="1"/>
          <p:nvPr/>
        </p:nvSpPr>
        <p:spPr>
          <a:xfrm>
            <a:off x="6933058" y="6864854"/>
            <a:ext cx="45826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Aptos Light" panose="020B0004020202020204" pitchFamily="34" charset="0"/>
                <a:hlinkClick r:id="rId8"/>
              </a:rPr>
              <a:t>https://interregmac.org/documentacion/#comunicacion</a:t>
            </a:r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Aptos Light" panose="020B0004020202020204" pitchFamily="34" charset="0"/>
              </a:rPr>
              <a:t>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AC35793-283D-512B-7449-F86AB45F0752}"/>
              </a:ext>
            </a:extLst>
          </p:cNvPr>
          <p:cNvSpPr txBox="1"/>
          <p:nvPr/>
        </p:nvSpPr>
        <p:spPr>
          <a:xfrm>
            <a:off x="6931665" y="6594143"/>
            <a:ext cx="53472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kern="1200">
                <a:solidFill>
                  <a:srgbClr val="084F6A"/>
                </a:solidFill>
                <a:latin typeface="Coolvetica Rg" panose="020B0603030602020004" pitchFamily="34" charset="0"/>
              </a:rPr>
              <a:t>Recurso web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E0B549E-5B00-B236-FF77-57594B30DE87}"/>
              </a:ext>
            </a:extLst>
          </p:cNvPr>
          <p:cNvSpPr txBox="1"/>
          <p:nvPr/>
        </p:nvSpPr>
        <p:spPr>
          <a:xfrm>
            <a:off x="853038" y="1512233"/>
            <a:ext cx="5950048" cy="6529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75390">
              <a:spcBef>
                <a:spcPts val="1067"/>
              </a:spcBef>
            </a:pPr>
            <a:r>
              <a:rPr lang="es-ES" sz="1600">
                <a:solidFill>
                  <a:prstClr val="black">
                    <a:lumMod val="75000"/>
                    <a:lumOff val="25000"/>
                  </a:prstClr>
                </a:solidFill>
                <a:latin typeface="Montserrat" panose="00000500000000000000" pitchFamily="2" charset="0"/>
              </a:rPr>
              <a:t>Las entidades beneficiarias de proyectos aprobados en el ámbito del Programa de Cooperación Territorial INTERREG VI-D MAC (Madeira-Azores-Canarias) 2021-2027, cofinanciado por el FEDER, están obligadas en la ejecución de los proyectos, al cumplimiento de un conjunto de exigencias, reglas y procedimientos en materia de información y publicidad, determinados por la legislación comunitaria y por las disposiciones específicas de la Autoridad de Gestión del Programa. </a:t>
            </a:r>
          </a:p>
          <a:p>
            <a:pPr algn="just" defTabSz="975390">
              <a:spcBef>
                <a:spcPts val="1067"/>
              </a:spcBef>
            </a:pPr>
            <a:r>
              <a:rPr lang="es-ES" sz="1600">
                <a:solidFill>
                  <a:prstClr val="black">
                    <a:lumMod val="75000"/>
                    <a:lumOff val="25000"/>
                  </a:prstClr>
                </a:solidFill>
                <a:latin typeface="Montserrat" panose="00000500000000000000" pitchFamily="2" charset="0"/>
              </a:rPr>
              <a:t>El manual establece las directrices para la comunicación y visibilidad del Programa INTERREG MAC y proporciona instrucciones detalladas sobre el uso correcto de los logotipos, colores corporativos y aplicaciones en diversos materiales promocionales para garantizar una identidad visual coherente y el cumplimiento de las normativas de la UE en materia de comunicación de los fondos estructurales.</a:t>
            </a:r>
          </a:p>
          <a:p>
            <a:pPr algn="just" defTabSz="975390">
              <a:spcBef>
                <a:spcPts val="1067"/>
              </a:spcBef>
            </a:pPr>
            <a:r>
              <a:rPr lang="es-ES" sz="1600">
                <a:solidFill>
                  <a:prstClr val="black">
                    <a:lumMod val="75000"/>
                    <a:lumOff val="25000"/>
                  </a:prstClr>
                </a:solidFill>
                <a:latin typeface="Montserrat" panose="00000500000000000000" pitchFamily="2" charset="0"/>
              </a:rPr>
              <a:t>Los beneficiarios deben asegurarse de que cumplen todas las normas descritas en este manual y en los Reglamentos (UE) 2021/1059 (art. 36) y (UE) 2021/1060 (art. 47 y anexo IX). En caso contrario, la Autoridad de Gestión podrá anular hasta el 2% de la ayuda FEDER concedida al beneficiario que no haya respetado estas normas, de acuerdo con el artículo 36.6 del Reglamento (UE) 2021/1059.</a:t>
            </a:r>
          </a:p>
        </p:txBody>
      </p:sp>
      <p:sp>
        <p:nvSpPr>
          <p:cNvPr id="5" name="CuadroTexto 2">
            <a:extLst>
              <a:ext uri="{FF2B5EF4-FFF2-40B4-BE49-F238E27FC236}">
                <a16:creationId xmlns:a16="http://schemas.microsoft.com/office/drawing/2014/main" id="{193C2809-B230-8F58-AD3D-DA8BE6569728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</p:spTree>
    <p:extLst>
      <p:ext uri="{BB962C8B-B14F-4D97-AF65-F5344CB8AC3E}">
        <p14:creationId xmlns:p14="http://schemas.microsoft.com/office/powerpoint/2010/main" val="111536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09ECD-3EE2-BA5B-13B5-38257AB84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n 65">
            <a:extLst>
              <a:ext uri="{FF2B5EF4-FFF2-40B4-BE49-F238E27FC236}">
                <a16:creationId xmlns:a16="http://schemas.microsoft.com/office/drawing/2014/main" id="{CC6569E5-8421-BF83-FA48-9A0C23B41D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1" y="297214"/>
            <a:ext cx="13004800" cy="947958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BBCB90CF-4A0A-C1FC-D3A3-D53EDC45AC97}"/>
              </a:ext>
            </a:extLst>
          </p:cNvPr>
          <p:cNvCxnSpPr>
            <a:cxnSpLocks/>
          </p:cNvCxnSpPr>
          <p:nvPr/>
        </p:nvCxnSpPr>
        <p:spPr>
          <a:xfrm>
            <a:off x="725850" y="1219200"/>
            <a:ext cx="0" cy="7315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Google Shape;110;p15">
            <a:extLst>
              <a:ext uri="{FF2B5EF4-FFF2-40B4-BE49-F238E27FC236}">
                <a16:creationId xmlns:a16="http://schemas.microsoft.com/office/drawing/2014/main" id="{82C0CC05-D6DA-7A4E-1D5C-B08AE4915D58}"/>
              </a:ext>
            </a:extLst>
          </p:cNvPr>
          <p:cNvSpPr txBox="1">
            <a:spLocks/>
          </p:cNvSpPr>
          <p:nvPr/>
        </p:nvSpPr>
        <p:spPr>
          <a:xfrm>
            <a:off x="658779" y="1020883"/>
            <a:ext cx="11529791" cy="660156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75390">
              <a:spcBef>
                <a:spcPts val="1067"/>
              </a:spcBef>
            </a:pPr>
            <a:r>
              <a:rPr lang="es-ES" sz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Estrategia de comunicación del proyecto, que unificara las obligaciones de publicidad e información del Programa con la consecución de las actividades de comunicación propias del proyecto e indicadores de resultado de comunicación, basándose en las siguientes líneas de actuación.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36638C-60D2-6B35-E8B5-C0BB0F1134D5}"/>
              </a:ext>
            </a:extLst>
          </p:cNvPr>
          <p:cNvSpPr txBox="1"/>
          <p:nvPr/>
        </p:nvSpPr>
        <p:spPr>
          <a:xfrm>
            <a:off x="7210276" y="3313922"/>
            <a:ext cx="49730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7966" indent="-187966"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2.1 Diseño del Logo </a:t>
            </a:r>
          </a:p>
          <a:p>
            <a:pPr marL="187966" indent="-187966"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2.2 Elaboración del Manual de identidad corporativa</a:t>
            </a:r>
          </a:p>
          <a:p>
            <a:pPr marL="187966" indent="-187966"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2.3 Diseño del material promocional: aplicaciones en  papelería básica y otros materiales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0AD5EE2-34C6-5E3E-7B9C-959D6F64B699}"/>
              </a:ext>
            </a:extLst>
          </p:cNvPr>
          <p:cNvSpPr txBox="1"/>
          <p:nvPr/>
        </p:nvSpPr>
        <p:spPr>
          <a:xfrm>
            <a:off x="1413224" y="5065063"/>
            <a:ext cx="46487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3.1 Diseño y desarrollo de la web</a:t>
            </a:r>
          </a:p>
          <a:p>
            <a:pPr algn="just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3.2 Diseño de los canales en redes sociales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F655B7B-FFDC-80FC-BD67-7722503F3537}"/>
              </a:ext>
            </a:extLst>
          </p:cNvPr>
          <p:cNvSpPr txBox="1"/>
          <p:nvPr/>
        </p:nvSpPr>
        <p:spPr>
          <a:xfrm>
            <a:off x="7200359" y="4955271"/>
            <a:ext cx="4967164" cy="837152"/>
          </a:xfrm>
          <a:prstGeom prst="rect">
            <a:avLst/>
          </a:prstGeom>
          <a:noFill/>
        </p:spPr>
        <p:txBody>
          <a:bodyPr wrap="square" lIns="97536" tIns="48768" rIns="97536" bIns="48768" anchor="t">
            <a:spAutoFit/>
          </a:bodyPr>
          <a:lstStyle/>
          <a:p>
            <a:pPr marL="187627" indent="-187627"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4.1 Organización de jornadas informativas del proyecto</a:t>
            </a:r>
            <a:endParaRPr lang="en-US" sz="1200" kern="1200">
              <a:solidFill>
                <a:prstClr val="black"/>
              </a:solidFill>
              <a:latin typeface="Montserrat" panose="00000500000000000000" pitchFamily="2" charset="0"/>
            </a:endParaRPr>
          </a:p>
          <a:p>
            <a:pPr marL="187627" indent="-187627"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4.2 Participación del proyecto en eventos relacionados - Congresos</a:t>
            </a:r>
          </a:p>
          <a:p>
            <a:pPr marL="187627" indent="-187627" algn="l" defTabSz="975390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4.3 Talleres, exposiciones…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18F53E7-CE57-5287-8FFF-3D1D3C8CDAFE}"/>
              </a:ext>
            </a:extLst>
          </p:cNvPr>
          <p:cNvSpPr txBox="1"/>
          <p:nvPr/>
        </p:nvSpPr>
        <p:spPr>
          <a:xfrm>
            <a:off x="4285053" y="6514846"/>
            <a:ext cx="59404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5.1 Difusión en prensa y medios de comunicación</a:t>
            </a:r>
          </a:p>
          <a:p>
            <a:pPr algn="l" defTabSz="975390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5.2 Actualización de contenidos en la web</a:t>
            </a:r>
          </a:p>
          <a:p>
            <a:pPr algn="l" defTabSz="975390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5.3 Contenidos en redes sociales</a:t>
            </a:r>
          </a:p>
          <a:p>
            <a:pPr algn="l" defTabSz="975390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5.4 Audiovisual final con los resultados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EB2ADDD-5234-417C-8FEF-12DEBCB276D7}"/>
              </a:ext>
            </a:extLst>
          </p:cNvPr>
          <p:cNvSpPr txBox="1"/>
          <p:nvPr/>
        </p:nvSpPr>
        <p:spPr>
          <a:xfrm>
            <a:off x="7075036" y="3038414"/>
            <a:ext cx="45247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fontAlgn="t" hangingPunct="1">
              <a:defRPr/>
            </a:pPr>
            <a:r>
              <a:rPr lang="es-ES" sz="1200">
                <a:solidFill>
                  <a:srgbClr val="006690"/>
                </a:solidFill>
                <a:latin typeface="Montserrat" panose="00000500000000000000" pitchFamily="2" charset="0"/>
              </a:rPr>
              <a:t>Identidad corporativa y material promocional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B3DC752-117E-54F3-B1A8-B5D93A8F0E6B}"/>
              </a:ext>
            </a:extLst>
          </p:cNvPr>
          <p:cNvSpPr txBox="1"/>
          <p:nvPr/>
        </p:nvSpPr>
        <p:spPr>
          <a:xfrm>
            <a:off x="1294267" y="4792231"/>
            <a:ext cx="37256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2863" indent="-282863" algn="l" defTabSz="975390" fontAlgn="t" hangingPunct="1">
              <a:defRPr/>
            </a:pPr>
            <a:r>
              <a:rPr lang="es-ES" sz="1200" kern="1200">
                <a:solidFill>
                  <a:srgbClr val="006690"/>
                </a:solidFill>
                <a:latin typeface="Montserrat" panose="00000500000000000000" pitchFamily="2" charset="0"/>
              </a:rPr>
              <a:t>Desarrollo de medios informativos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552FA97-8871-C0D7-708A-4A5F43139009}"/>
              </a:ext>
            </a:extLst>
          </p:cNvPr>
          <p:cNvSpPr txBox="1"/>
          <p:nvPr/>
        </p:nvSpPr>
        <p:spPr>
          <a:xfrm>
            <a:off x="7077954" y="4733795"/>
            <a:ext cx="52605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200" kern="1200">
                <a:solidFill>
                  <a:srgbClr val="006690"/>
                </a:solidFill>
                <a:latin typeface="Montserrat" panose="00000500000000000000" pitchFamily="2" charset="0"/>
              </a:rPr>
              <a:t>Presentación del proyecto en eventos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D690983-0F3D-09D0-B9E4-4FC29BF78F12}"/>
              </a:ext>
            </a:extLst>
          </p:cNvPr>
          <p:cNvSpPr txBox="1"/>
          <p:nvPr/>
        </p:nvSpPr>
        <p:spPr>
          <a:xfrm>
            <a:off x="4163149" y="6251131"/>
            <a:ext cx="26170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fontAlgn="t" hangingPunct="1">
              <a:defRPr/>
            </a:pPr>
            <a:r>
              <a:rPr lang="es-ES" sz="1200" kern="1200">
                <a:solidFill>
                  <a:srgbClr val="006690"/>
                </a:solidFill>
                <a:latin typeface="Montserrat" panose="00000500000000000000" pitchFamily="2" charset="0"/>
              </a:rPr>
              <a:t>Otras acciones de difusión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FC39DD2-FBCB-9B71-3E1E-D6DF122D3724}"/>
              </a:ext>
            </a:extLst>
          </p:cNvPr>
          <p:cNvSpPr txBox="1"/>
          <p:nvPr/>
        </p:nvSpPr>
        <p:spPr>
          <a:xfrm>
            <a:off x="1306176" y="3070638"/>
            <a:ext cx="47195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hangingPunct="1">
              <a:defRPr/>
            </a:pPr>
            <a:r>
              <a:rPr lang="es-ES" sz="1200">
                <a:solidFill>
                  <a:srgbClr val="006690"/>
                </a:solidFill>
                <a:latin typeface="Montserrat" panose="00000500000000000000" pitchFamily="2" charset="0"/>
              </a:rPr>
              <a:t>Plan de comunicación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0FC81F8-734B-718D-2557-A63408D6A1DF}"/>
              </a:ext>
            </a:extLst>
          </p:cNvPr>
          <p:cNvSpPr txBox="1"/>
          <p:nvPr/>
        </p:nvSpPr>
        <p:spPr>
          <a:xfrm>
            <a:off x="1425133" y="3390707"/>
            <a:ext cx="43271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975390" fontAlgn="t" hangingPunct="1">
              <a:defRPr/>
            </a:pPr>
            <a:r>
              <a:rPr lang="es-ES" sz="1200" kern="120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1.1 Diseño del Plan de comunicación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3C277D3-22E2-8BFB-CD39-B4C027923451}"/>
              </a:ext>
            </a:extLst>
          </p:cNvPr>
          <p:cNvSpPr txBox="1"/>
          <p:nvPr/>
        </p:nvSpPr>
        <p:spPr>
          <a:xfrm>
            <a:off x="3076599" y="2144268"/>
            <a:ext cx="69095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75390" hangingPunct="1"/>
            <a:r>
              <a:rPr lang="es-ES" sz="1800" kern="1200">
                <a:solidFill>
                  <a:srgbClr val="006690"/>
                </a:solidFill>
                <a:latin typeface="Montserrat" panose="00000500000000000000" pitchFamily="2" charset="0"/>
              </a:rPr>
              <a:t>Líneas de actuación del Plan de Comunicación</a:t>
            </a:r>
          </a:p>
        </p:txBody>
      </p:sp>
      <p:pic>
        <p:nvPicPr>
          <p:cNvPr id="31" name="Imagen 30" descr="Icono&#10;&#10;El contenido generado por IA puede ser incorrecto.">
            <a:extLst>
              <a:ext uri="{FF2B5EF4-FFF2-40B4-BE49-F238E27FC236}">
                <a16:creationId xmlns:a16="http://schemas.microsoft.com/office/drawing/2014/main" id="{A99D095D-21A9-E953-5C82-A2E5BD1AA5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98" y="3021979"/>
            <a:ext cx="598171" cy="329904"/>
          </a:xfrm>
          <a:prstGeom prst="rect">
            <a:avLst/>
          </a:prstGeom>
        </p:spPr>
      </p:pic>
      <p:pic>
        <p:nvPicPr>
          <p:cNvPr id="32" name="Imagen 31" descr="Icono&#10;&#10;El contenido generado por IA puede ser incorrecto.">
            <a:extLst>
              <a:ext uri="{FF2B5EF4-FFF2-40B4-BE49-F238E27FC236}">
                <a16:creationId xmlns:a16="http://schemas.microsoft.com/office/drawing/2014/main" id="{BB40E54F-27EE-7A5C-716F-DCBF0DBFBA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884" y="3024470"/>
            <a:ext cx="598171" cy="329904"/>
          </a:xfrm>
          <a:prstGeom prst="rect">
            <a:avLst/>
          </a:prstGeom>
        </p:spPr>
      </p:pic>
      <p:pic>
        <p:nvPicPr>
          <p:cNvPr id="33" name="Imagen 32" descr="Icono&#10;&#10;El contenido generado por IA puede ser incorrecto.">
            <a:extLst>
              <a:ext uri="{FF2B5EF4-FFF2-40B4-BE49-F238E27FC236}">
                <a16:creationId xmlns:a16="http://schemas.microsoft.com/office/drawing/2014/main" id="{DC7D49DE-B7EF-7D5A-01F6-371F4F405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4" y="4775609"/>
            <a:ext cx="598171" cy="329904"/>
          </a:xfrm>
          <a:prstGeom prst="rect">
            <a:avLst/>
          </a:prstGeom>
        </p:spPr>
      </p:pic>
      <p:pic>
        <p:nvPicPr>
          <p:cNvPr id="36" name="Imagen 35" descr="Icono&#10;&#10;El contenido generado por IA puede ser incorrecto.">
            <a:extLst>
              <a:ext uri="{FF2B5EF4-FFF2-40B4-BE49-F238E27FC236}">
                <a16:creationId xmlns:a16="http://schemas.microsoft.com/office/drawing/2014/main" id="{F3B6F4B6-C607-4206-AF99-5D9041402F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398" y="4675941"/>
            <a:ext cx="598171" cy="329904"/>
          </a:xfrm>
          <a:prstGeom prst="rect">
            <a:avLst/>
          </a:prstGeom>
        </p:spPr>
      </p:pic>
      <p:pic>
        <p:nvPicPr>
          <p:cNvPr id="37" name="Imagen 36" descr="Icono&#10;&#10;El contenido generado por IA puede ser incorrecto.">
            <a:extLst>
              <a:ext uri="{FF2B5EF4-FFF2-40B4-BE49-F238E27FC236}">
                <a16:creationId xmlns:a16="http://schemas.microsoft.com/office/drawing/2014/main" id="{2637D55A-4FCF-9F15-E304-1D84371959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30" y="6218852"/>
            <a:ext cx="598171" cy="329904"/>
          </a:xfrm>
          <a:prstGeom prst="rect">
            <a:avLst/>
          </a:prstGeom>
        </p:spPr>
      </p:pic>
      <p:sp>
        <p:nvSpPr>
          <p:cNvPr id="42" name="Rectángulo 41">
            <a:extLst>
              <a:ext uri="{FF2B5EF4-FFF2-40B4-BE49-F238E27FC236}">
                <a16:creationId xmlns:a16="http://schemas.microsoft.com/office/drawing/2014/main" id="{B8479AC9-E099-05BA-FC89-1FC5FB18F12C}"/>
              </a:ext>
            </a:extLst>
          </p:cNvPr>
          <p:cNvSpPr/>
          <p:nvPr/>
        </p:nvSpPr>
        <p:spPr>
          <a:xfrm>
            <a:off x="6509357" y="2888553"/>
            <a:ext cx="5708599" cy="12698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27631972-D85C-402B-E1E6-33D8612A6E49}"/>
              </a:ext>
            </a:extLst>
          </p:cNvPr>
          <p:cNvSpPr/>
          <p:nvPr/>
        </p:nvSpPr>
        <p:spPr>
          <a:xfrm>
            <a:off x="6520088" y="4501001"/>
            <a:ext cx="5698020" cy="12698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8995D022-AD7D-224E-BBA3-49E1DD2BC796}"/>
              </a:ext>
            </a:extLst>
          </p:cNvPr>
          <p:cNvSpPr/>
          <p:nvPr/>
        </p:nvSpPr>
        <p:spPr>
          <a:xfrm>
            <a:off x="3592678" y="6154834"/>
            <a:ext cx="5698020" cy="12698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5CC1B30B-D55F-92AA-4F9E-F35FFD31F6E0}"/>
              </a:ext>
            </a:extLst>
          </p:cNvPr>
          <p:cNvSpPr/>
          <p:nvPr/>
        </p:nvSpPr>
        <p:spPr>
          <a:xfrm>
            <a:off x="755574" y="4500775"/>
            <a:ext cx="5698020" cy="12698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DB64E867-0181-A035-62AA-1DF409E05F9C}"/>
              </a:ext>
            </a:extLst>
          </p:cNvPr>
          <p:cNvSpPr/>
          <p:nvPr/>
        </p:nvSpPr>
        <p:spPr>
          <a:xfrm>
            <a:off x="754840" y="2888553"/>
            <a:ext cx="5698020" cy="126674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51000D27-DB9C-1ED0-2F78-E27E0D89E5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6EED9ABE-AFC5-DC7A-9B22-F6C89CFF0317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45B4C523-3C09-F4EA-7FFA-3C98CF4FA9E0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>
            <a:extLst>
              <a:ext uri="{FF2B5EF4-FFF2-40B4-BE49-F238E27FC236}">
                <a16:creationId xmlns:a16="http://schemas.microsoft.com/office/drawing/2014/main" id="{DDD76040-D7BB-94D6-7C3F-D210B16ABCE0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>
            <a:extLst>
              <a:ext uri="{FF2B5EF4-FFF2-40B4-BE49-F238E27FC236}">
                <a16:creationId xmlns:a16="http://schemas.microsoft.com/office/drawing/2014/main" id="{539C6584-80BC-7F32-9281-6A05BC973B1B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26 CuadroTexto">
            <a:extLst>
              <a:ext uri="{FF2B5EF4-FFF2-40B4-BE49-F238E27FC236}">
                <a16:creationId xmlns:a16="http://schemas.microsoft.com/office/drawing/2014/main" id="{992169FD-4805-3748-179E-8F4A23CABF1A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5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63" name="12 Rectángulo">
            <a:extLst>
              <a:ext uri="{FF2B5EF4-FFF2-40B4-BE49-F238E27FC236}">
                <a16:creationId xmlns:a16="http://schemas.microsoft.com/office/drawing/2014/main" id="{C1CD3424-637B-096C-A5A5-9832E82C2506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LINEAS DE ACTUACIÓN Y ACCIONES DE COMUNICACIÓN</a:t>
            </a:r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FD33924C-3A28-983B-EE6E-D1FA5C829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sp>
        <p:nvSpPr>
          <p:cNvPr id="2" name="CuadroTexto 2">
            <a:extLst>
              <a:ext uri="{FF2B5EF4-FFF2-40B4-BE49-F238E27FC236}">
                <a16:creationId xmlns:a16="http://schemas.microsoft.com/office/drawing/2014/main" id="{30116C9E-0EE5-BE7B-62BF-B6286F2D5C35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</p:spTree>
    <p:extLst>
      <p:ext uri="{BB962C8B-B14F-4D97-AF65-F5344CB8AC3E}">
        <p14:creationId xmlns:p14="http://schemas.microsoft.com/office/powerpoint/2010/main" val="962641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D4974-ABD4-58EB-4645-83DC34082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n 169">
            <a:extLst>
              <a:ext uri="{FF2B5EF4-FFF2-40B4-BE49-F238E27FC236}">
                <a16:creationId xmlns:a16="http://schemas.microsoft.com/office/drawing/2014/main" id="{CD6AD412-65B1-4AF6-5E6B-A26D41AD13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762"/>
            <a:ext cx="13004800" cy="9479580"/>
          </a:xfrm>
          <a:prstGeom prst="rect">
            <a:avLst/>
          </a:prstGeom>
        </p:spPr>
      </p:pic>
      <p:pic>
        <p:nvPicPr>
          <p:cNvPr id="186" name="Imagen 185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A5D512C-4678-5D4A-F28D-9F866E3C4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803" y="6259172"/>
            <a:ext cx="7196937" cy="232793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535500D-53AA-796D-43EA-61D9712AFE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0365" y="366729"/>
            <a:ext cx="2298521" cy="541307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1AE3F42B-75DD-C9F7-AA7E-ADF992047825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7266F9B9-1C4A-C3C8-EC29-44398F30108E}"/>
              </a:ext>
            </a:extLst>
          </p:cNvPr>
          <p:cNvCxnSpPr>
            <a:cxnSpLocks/>
          </p:cNvCxnSpPr>
          <p:nvPr/>
        </p:nvCxnSpPr>
        <p:spPr>
          <a:xfrm>
            <a:off x="-2136" y="986676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0614ACB-127A-4CDE-C4D4-A6CB243000C3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7E6FB47-2395-40BA-4F32-7B163E79AD51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6 CuadroTexto">
            <a:extLst>
              <a:ext uri="{FF2B5EF4-FFF2-40B4-BE49-F238E27FC236}">
                <a16:creationId xmlns:a16="http://schemas.microsoft.com/office/drawing/2014/main" id="{04C6212A-3703-0DFB-8205-5EBF1EE30987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6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5" name="Google Shape;110;p15">
            <a:extLst>
              <a:ext uri="{FF2B5EF4-FFF2-40B4-BE49-F238E27FC236}">
                <a16:creationId xmlns:a16="http://schemas.microsoft.com/office/drawing/2014/main" id="{136B43E1-AE8D-FAA9-92B4-96AB1307A506}"/>
              </a:ext>
            </a:extLst>
          </p:cNvPr>
          <p:cNvSpPr txBox="1">
            <a:spLocks/>
          </p:cNvSpPr>
          <p:nvPr/>
        </p:nvSpPr>
        <p:spPr>
          <a:xfrm>
            <a:off x="714509" y="1025874"/>
            <a:ext cx="11529791" cy="899045"/>
          </a:xfrm>
          <a:prstGeom prst="rect">
            <a:avLst/>
          </a:prstGeom>
        </p:spPr>
        <p:txBody>
          <a:bodyPr spcFirstLastPara="1" vert="horz" wrap="square" lIns="97520" tIns="97520" rIns="97520" bIns="975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75390">
              <a:spcBef>
                <a:spcPts val="1067"/>
              </a:spcBef>
            </a:pPr>
            <a:r>
              <a:rPr lang="es-ES" sz="1120">
                <a:solidFill>
                  <a:prstClr val="black">
                    <a:lumMod val="85000"/>
                    <a:lumOff val="15000"/>
                  </a:prstClr>
                </a:solidFill>
                <a:latin typeface="Montserrat" panose="00000500000000000000" pitchFamily="2" charset="0"/>
              </a:rPr>
              <a:t>El proyecto tiene el siguiente logo e identidad gráfica que debe de aplicarse según el manual de identidad del proyecto, donde se contemplan tanto los distintos formatos, como sus versiones según aplicación, uso incorrecto y relaciones con otras marcas, además de los elementos que lo componen: colores, tipografía, imagotipo… El diseño del logo se centra en un marca actual, reconocible y memorable que integra los siguientes valores del proyecto en sus distintos elementos: océano, economía circular y cooperación.</a:t>
            </a:r>
          </a:p>
        </p:txBody>
      </p:sp>
      <p:sp>
        <p:nvSpPr>
          <p:cNvPr id="3" name="12 Rectángulo">
            <a:extLst>
              <a:ext uri="{FF2B5EF4-FFF2-40B4-BE49-F238E27FC236}">
                <a16:creationId xmlns:a16="http://schemas.microsoft.com/office/drawing/2014/main" id="{0C883B99-6BC2-D5AF-C3B4-DE8D94D479B9}"/>
              </a:ext>
            </a:extLst>
          </p:cNvPr>
          <p:cNvSpPr/>
          <p:nvPr/>
        </p:nvSpPr>
        <p:spPr>
          <a:xfrm>
            <a:off x="902184" y="630830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IDENTIDAD CORPORATIVA DEL PROYECTO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50A9BB0F-D031-628C-B844-9E9F892152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4773" y="474716"/>
            <a:ext cx="778486" cy="51597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D3BE782-135C-77F1-D1E1-A8643EEB8243}"/>
              </a:ext>
            </a:extLst>
          </p:cNvPr>
          <p:cNvSpPr txBox="1"/>
          <p:nvPr/>
        </p:nvSpPr>
        <p:spPr>
          <a:xfrm>
            <a:off x="1009423" y="2191155"/>
            <a:ext cx="7546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cap="all">
                <a:solidFill>
                  <a:srgbClr val="084F6A"/>
                </a:solidFill>
                <a:latin typeface="Coolvetica Rg" panose="020B0603030602020004" pitchFamily="34" charset="0"/>
              </a:rPr>
              <a:t>LOGO</a:t>
            </a:r>
            <a:endParaRPr lang="es-ES" sz="120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265E95D-B272-5056-614F-647C0E785F0A}"/>
              </a:ext>
            </a:extLst>
          </p:cNvPr>
          <p:cNvSpPr txBox="1"/>
          <p:nvPr/>
        </p:nvSpPr>
        <p:spPr>
          <a:xfrm>
            <a:off x="1009423" y="5793769"/>
            <a:ext cx="75916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400" cap="all">
                <a:solidFill>
                  <a:srgbClr val="084F6A"/>
                </a:solidFill>
                <a:latin typeface="Coolvetica Rg" panose="020B0603030602020004" pitchFamily="34" charset="0"/>
              </a:defRPr>
            </a:lvl1pPr>
          </a:lstStyle>
          <a:p>
            <a:r>
              <a:rPr lang="es-ES"/>
              <a:t>APLICACIÓN EN PASTILLA: COMBINACIÓN DEL LOGO + FINANCIACIÓN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AFA72E4-C33A-012F-684B-9897DE7F2C59}"/>
              </a:ext>
            </a:extLst>
          </p:cNvPr>
          <p:cNvSpPr txBox="1"/>
          <p:nvPr/>
        </p:nvSpPr>
        <p:spPr>
          <a:xfrm>
            <a:off x="1195336" y="6293562"/>
            <a:ext cx="12522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400" cap="all">
                <a:solidFill>
                  <a:srgbClr val="084F6A"/>
                </a:solidFill>
                <a:latin typeface="Coolvetica Rg" panose="020B0603030602020004" pitchFamily="34" charset="0"/>
              </a:defRPr>
            </a:lvl1pPr>
          </a:lstStyle>
          <a:p>
            <a:r>
              <a:rPr lang="es-ES" sz="1200"/>
              <a:t>castellano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FC610EB-AC39-BF38-2174-797529117F2C}"/>
              </a:ext>
            </a:extLst>
          </p:cNvPr>
          <p:cNvSpPr txBox="1"/>
          <p:nvPr/>
        </p:nvSpPr>
        <p:spPr>
          <a:xfrm>
            <a:off x="1215176" y="8062506"/>
            <a:ext cx="12419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1400" cap="all">
                <a:solidFill>
                  <a:srgbClr val="084F6A"/>
                </a:solidFill>
                <a:latin typeface="Coolvetica Rg" panose="020B0603030602020004" pitchFamily="34" charset="0"/>
              </a:defRPr>
            </a:lvl1pPr>
          </a:lstStyle>
          <a:p>
            <a:r>
              <a:rPr lang="es-ES" sz="1200"/>
              <a:t>portugués</a:t>
            </a:r>
          </a:p>
        </p:txBody>
      </p:sp>
      <p:sp>
        <p:nvSpPr>
          <p:cNvPr id="28" name="12 Rectángulo">
            <a:extLst>
              <a:ext uri="{FF2B5EF4-FFF2-40B4-BE49-F238E27FC236}">
                <a16:creationId xmlns:a16="http://schemas.microsoft.com/office/drawing/2014/main" id="{E70FC15C-64DA-F5C6-B574-94E9E4BE072D}"/>
              </a:ext>
            </a:extLst>
          </p:cNvPr>
          <p:cNvSpPr/>
          <p:nvPr/>
        </p:nvSpPr>
        <p:spPr>
          <a:xfrm>
            <a:off x="2622872" y="7226376"/>
            <a:ext cx="1191599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000" cap="all">
                <a:solidFill>
                  <a:srgbClr val="084F6A"/>
                </a:solidFill>
                <a:latin typeface="Coolvetica Rg"/>
              </a:rPr>
              <a:t>LOGO MAC </a:t>
            </a:r>
          </a:p>
          <a:p>
            <a:pPr algn="ctr"/>
            <a:r>
              <a:rPr lang="es-ES" sz="1000" cap="all">
                <a:solidFill>
                  <a:srgbClr val="084F6A"/>
                </a:solidFill>
                <a:latin typeface="Coolvetica Rg"/>
              </a:rPr>
              <a:t>2021-2027</a:t>
            </a:r>
            <a:endParaRPr lang="es-ES" sz="1000">
              <a:solidFill>
                <a:srgbClr val="084F6A"/>
              </a:solidFill>
              <a:latin typeface="Coolvetica Rg"/>
            </a:endParaRPr>
          </a:p>
        </p:txBody>
      </p:sp>
      <p:sp>
        <p:nvSpPr>
          <p:cNvPr id="29" name="12 Rectángulo">
            <a:extLst>
              <a:ext uri="{FF2B5EF4-FFF2-40B4-BE49-F238E27FC236}">
                <a16:creationId xmlns:a16="http://schemas.microsoft.com/office/drawing/2014/main" id="{E3B81F23-0016-C132-A730-FA7587C7FB68}"/>
              </a:ext>
            </a:extLst>
          </p:cNvPr>
          <p:cNvSpPr/>
          <p:nvPr/>
        </p:nvSpPr>
        <p:spPr>
          <a:xfrm>
            <a:off x="4519344" y="7284553"/>
            <a:ext cx="1544449" cy="2462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000" cap="all">
                <a:solidFill>
                  <a:srgbClr val="084F6A"/>
                </a:solidFill>
                <a:latin typeface="Coolvetica Rg"/>
              </a:rPr>
              <a:t>LOGO PROYECTO</a:t>
            </a:r>
            <a:endParaRPr lang="es-ES" sz="1000">
              <a:solidFill>
                <a:srgbClr val="084F6A"/>
              </a:solidFill>
              <a:latin typeface="Coolvetica Rg"/>
            </a:endParaRPr>
          </a:p>
        </p:txBody>
      </p:sp>
      <p:sp>
        <p:nvSpPr>
          <p:cNvPr id="30" name="12 Rectángulo">
            <a:extLst>
              <a:ext uri="{FF2B5EF4-FFF2-40B4-BE49-F238E27FC236}">
                <a16:creationId xmlns:a16="http://schemas.microsoft.com/office/drawing/2014/main" id="{84D0337C-3AB5-91E7-1FF1-8B9D75D0BC4E}"/>
              </a:ext>
            </a:extLst>
          </p:cNvPr>
          <p:cNvSpPr/>
          <p:nvPr/>
        </p:nvSpPr>
        <p:spPr>
          <a:xfrm>
            <a:off x="6652142" y="7287949"/>
            <a:ext cx="1589941" cy="246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000" cap="all">
                <a:solidFill>
                  <a:srgbClr val="084F6A"/>
                </a:solidFill>
                <a:latin typeface="Coolvetica Rg"/>
              </a:rPr>
              <a:t>LOGO INTERREG / FEDER</a:t>
            </a:r>
            <a:endParaRPr lang="es-ES" sz="1000">
              <a:solidFill>
                <a:srgbClr val="084F6A"/>
              </a:solidFill>
              <a:latin typeface="Coolvetica Rg"/>
            </a:endParaRPr>
          </a:p>
        </p:txBody>
      </p:sp>
      <p:sp>
        <p:nvSpPr>
          <p:cNvPr id="34" name="12 Rectángulo">
            <a:extLst>
              <a:ext uri="{FF2B5EF4-FFF2-40B4-BE49-F238E27FC236}">
                <a16:creationId xmlns:a16="http://schemas.microsoft.com/office/drawing/2014/main" id="{C2E49B36-9880-AEDF-2D18-9051B8051A5D}"/>
              </a:ext>
            </a:extLst>
          </p:cNvPr>
          <p:cNvSpPr/>
          <p:nvPr/>
        </p:nvSpPr>
        <p:spPr>
          <a:xfrm>
            <a:off x="8699959" y="7226376"/>
            <a:ext cx="1543476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ES" sz="1000" cap="all">
                <a:solidFill>
                  <a:srgbClr val="084F6A"/>
                </a:solidFill>
                <a:latin typeface="Coolvetica Rg"/>
              </a:rPr>
              <a:t>ICONO PRIORIDAD TEMATICA</a:t>
            </a:r>
            <a:endParaRPr lang="es-ES" sz="1000">
              <a:solidFill>
                <a:srgbClr val="084F6A"/>
              </a:solidFill>
              <a:latin typeface="Coolvetica Rg"/>
            </a:endParaRPr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943C2F4E-B0C4-274F-2905-92F8D4A08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776757" y="2483751"/>
            <a:ext cx="3100976" cy="730287"/>
          </a:xfrm>
          <a:prstGeom prst="rect">
            <a:avLst/>
          </a:prstGeom>
        </p:spPr>
      </p:pic>
      <p:pic>
        <p:nvPicPr>
          <p:cNvPr id="59" name="Imagen 58" descr="Logotipo&#10;&#10;El contenido generado por IA puede ser incorrecto.">
            <a:extLst>
              <a:ext uri="{FF2B5EF4-FFF2-40B4-BE49-F238E27FC236}">
                <a16:creationId xmlns:a16="http://schemas.microsoft.com/office/drawing/2014/main" id="{286CF69D-E669-829B-49CF-6FB7399696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152" y="2623738"/>
            <a:ext cx="1641657" cy="366240"/>
          </a:xfrm>
          <a:prstGeom prst="rect">
            <a:avLst/>
          </a:prstGeom>
        </p:spPr>
      </p:pic>
      <p:pic>
        <p:nvPicPr>
          <p:cNvPr id="69" name="Imagen 68" descr="Texto&#10;&#10;El contenido generado por IA puede ser incorrecto.">
            <a:extLst>
              <a:ext uri="{FF2B5EF4-FFF2-40B4-BE49-F238E27FC236}">
                <a16:creationId xmlns:a16="http://schemas.microsoft.com/office/drawing/2014/main" id="{18FBAE17-84F7-A1C0-5795-846E7045CD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13" y="2586010"/>
            <a:ext cx="1972566" cy="880127"/>
          </a:xfrm>
          <a:prstGeom prst="rect">
            <a:avLst/>
          </a:prstGeom>
        </p:spPr>
      </p:pic>
      <p:pic>
        <p:nvPicPr>
          <p:cNvPr id="75" name="Imagen 74" descr="Texto&#10;&#10;El contenido generado por IA puede ser incorrecto.">
            <a:extLst>
              <a:ext uri="{FF2B5EF4-FFF2-40B4-BE49-F238E27FC236}">
                <a16:creationId xmlns:a16="http://schemas.microsoft.com/office/drawing/2014/main" id="{92ED262C-BD48-AD09-1BD7-FF63209704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908" y="2577824"/>
            <a:ext cx="1990913" cy="888313"/>
          </a:xfrm>
          <a:prstGeom prst="rect">
            <a:avLst/>
          </a:prstGeom>
        </p:spPr>
      </p:pic>
      <p:pic>
        <p:nvPicPr>
          <p:cNvPr id="77" name="Imagen 76" descr="Logotipo&#10;&#10;El contenido generado por IA puede ser incorrecto.">
            <a:extLst>
              <a:ext uri="{FF2B5EF4-FFF2-40B4-BE49-F238E27FC236}">
                <a16:creationId xmlns:a16="http://schemas.microsoft.com/office/drawing/2014/main" id="{41845CFA-D407-3C74-0E31-C4764EA3DA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194" y="2623738"/>
            <a:ext cx="1637142" cy="368437"/>
          </a:xfrm>
          <a:prstGeom prst="rect">
            <a:avLst/>
          </a:prstGeom>
        </p:spPr>
      </p:pic>
      <p:pic>
        <p:nvPicPr>
          <p:cNvPr id="89" name="Imagen 88" descr="Icono&#10;&#10;El contenido generado por IA puede ser incorrecto.">
            <a:extLst>
              <a:ext uri="{FF2B5EF4-FFF2-40B4-BE49-F238E27FC236}">
                <a16:creationId xmlns:a16="http://schemas.microsoft.com/office/drawing/2014/main" id="{1EDAA194-430C-4CEE-77B7-8EC9EDBA9A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366" y="4931924"/>
            <a:ext cx="657168" cy="441955"/>
          </a:xfrm>
          <a:prstGeom prst="rect">
            <a:avLst/>
          </a:prstGeom>
        </p:spPr>
      </p:pic>
      <p:pic>
        <p:nvPicPr>
          <p:cNvPr id="91" name="Imagen 90" descr="Icono&#10;&#10;El contenido generado por IA puede ser incorrecto.">
            <a:extLst>
              <a:ext uri="{FF2B5EF4-FFF2-40B4-BE49-F238E27FC236}">
                <a16:creationId xmlns:a16="http://schemas.microsoft.com/office/drawing/2014/main" id="{A26E3D04-D8C4-6373-7649-521FEA1E93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465" y="4931924"/>
            <a:ext cx="657168" cy="441955"/>
          </a:xfrm>
          <a:prstGeom prst="rect">
            <a:avLst/>
          </a:prstGeom>
        </p:spPr>
      </p:pic>
      <p:pic>
        <p:nvPicPr>
          <p:cNvPr id="93" name="Imagen 92" descr="Icono&#10;&#10;El contenido generado por IA puede ser incorrecto.">
            <a:extLst>
              <a:ext uri="{FF2B5EF4-FFF2-40B4-BE49-F238E27FC236}">
                <a16:creationId xmlns:a16="http://schemas.microsoft.com/office/drawing/2014/main" id="{1409C5B6-1821-7A9C-EB73-DFAC9FC160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64" y="4945742"/>
            <a:ext cx="662934" cy="441956"/>
          </a:xfrm>
          <a:prstGeom prst="rect">
            <a:avLst/>
          </a:prstGeom>
        </p:spPr>
      </p:pic>
      <p:pic>
        <p:nvPicPr>
          <p:cNvPr id="97" name="Imagen 96" descr="Icono&#10;&#10;El contenido generado por IA puede ser incorrecto.">
            <a:extLst>
              <a:ext uri="{FF2B5EF4-FFF2-40B4-BE49-F238E27FC236}">
                <a16:creationId xmlns:a16="http://schemas.microsoft.com/office/drawing/2014/main" id="{059E5A68-FF32-BBAD-8970-E29D71E084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63" y="4927892"/>
            <a:ext cx="662934" cy="441956"/>
          </a:xfrm>
          <a:prstGeom prst="rect">
            <a:avLst/>
          </a:prstGeom>
        </p:spPr>
      </p:pic>
      <p:pic>
        <p:nvPicPr>
          <p:cNvPr id="99" name="Imagen 98" descr="Icono&#10;&#10;El contenido generado por IA puede ser incorrecto.">
            <a:extLst>
              <a:ext uri="{FF2B5EF4-FFF2-40B4-BE49-F238E27FC236}">
                <a16:creationId xmlns:a16="http://schemas.microsoft.com/office/drawing/2014/main" id="{B712DF2E-6F85-6189-3E06-2AB049EF03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597" y="4927892"/>
            <a:ext cx="662934" cy="441956"/>
          </a:xfrm>
          <a:prstGeom prst="rect">
            <a:avLst/>
          </a:prstGeom>
        </p:spPr>
      </p:pic>
      <p:pic>
        <p:nvPicPr>
          <p:cNvPr id="101" name="Imagen 100" descr="Forma&#10;&#10;El contenido generado por IA puede ser incorrecto.">
            <a:extLst>
              <a:ext uri="{FF2B5EF4-FFF2-40B4-BE49-F238E27FC236}">
                <a16:creationId xmlns:a16="http://schemas.microsoft.com/office/drawing/2014/main" id="{FE6A30FA-4D5E-BDAF-0C2D-65DEC78AC7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31" y="4945742"/>
            <a:ext cx="657167" cy="438111"/>
          </a:xfrm>
          <a:prstGeom prst="rect">
            <a:avLst/>
          </a:prstGeom>
        </p:spPr>
      </p:pic>
      <p:pic>
        <p:nvPicPr>
          <p:cNvPr id="105" name="Imagen 104" descr="Texto&#10;&#10;El contenido generado por IA puede ser incorrecto.">
            <a:extLst>
              <a:ext uri="{FF2B5EF4-FFF2-40B4-BE49-F238E27FC236}">
                <a16:creationId xmlns:a16="http://schemas.microsoft.com/office/drawing/2014/main" id="{467BAD70-C8E8-D24D-DCAB-C81F2EABB27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45" y="3682336"/>
            <a:ext cx="1375877" cy="613894"/>
          </a:xfrm>
          <a:prstGeom prst="rect">
            <a:avLst/>
          </a:prstGeom>
        </p:spPr>
      </p:pic>
      <p:pic>
        <p:nvPicPr>
          <p:cNvPr id="111" name="Imagen 110" descr="Texto&#10;&#10;El contenido generado por IA puede ser incorrecto.">
            <a:extLst>
              <a:ext uri="{FF2B5EF4-FFF2-40B4-BE49-F238E27FC236}">
                <a16:creationId xmlns:a16="http://schemas.microsoft.com/office/drawing/2014/main" id="{11336991-C0E7-4C77-043C-78109966960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28" y="3702852"/>
            <a:ext cx="1405034" cy="626903"/>
          </a:xfrm>
          <a:prstGeom prst="rect">
            <a:avLst/>
          </a:prstGeom>
        </p:spPr>
      </p:pic>
      <p:pic>
        <p:nvPicPr>
          <p:cNvPr id="125" name="Imagen 124" descr="Texto&#10;&#10;El contenido generado por IA puede ser incorrecto.">
            <a:extLst>
              <a:ext uri="{FF2B5EF4-FFF2-40B4-BE49-F238E27FC236}">
                <a16:creationId xmlns:a16="http://schemas.microsoft.com/office/drawing/2014/main" id="{00D9867B-FC0C-A73C-E3CF-5113FE2968C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442" y="4579710"/>
            <a:ext cx="2102988" cy="934204"/>
          </a:xfrm>
          <a:prstGeom prst="rect">
            <a:avLst/>
          </a:prstGeom>
        </p:spPr>
      </p:pic>
      <p:pic>
        <p:nvPicPr>
          <p:cNvPr id="127" name="Imagen 126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10A5ACEA-2D4D-3F27-1FFD-80EE219FF17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049" y="4593732"/>
            <a:ext cx="2102988" cy="938319"/>
          </a:xfrm>
          <a:prstGeom prst="rect">
            <a:avLst/>
          </a:prstGeom>
        </p:spPr>
      </p:pic>
      <p:pic>
        <p:nvPicPr>
          <p:cNvPr id="129" name="Imagen 128" descr="Forma&#10;&#10;El contenido generado por IA puede ser incorrecto.">
            <a:extLst>
              <a:ext uri="{FF2B5EF4-FFF2-40B4-BE49-F238E27FC236}">
                <a16:creationId xmlns:a16="http://schemas.microsoft.com/office/drawing/2014/main" id="{B82EE8F1-26CD-B27F-0A43-EFE99157EC3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850" y="4605529"/>
            <a:ext cx="1985577" cy="882047"/>
          </a:xfrm>
          <a:prstGeom prst="rect">
            <a:avLst/>
          </a:prstGeom>
        </p:spPr>
      </p:pic>
      <p:pic>
        <p:nvPicPr>
          <p:cNvPr id="131" name="Imagen 130" descr="Logotipo&#10;&#10;El contenido generado por IA puede ser incorrecto.">
            <a:extLst>
              <a:ext uri="{FF2B5EF4-FFF2-40B4-BE49-F238E27FC236}">
                <a16:creationId xmlns:a16="http://schemas.microsoft.com/office/drawing/2014/main" id="{FE0BC96F-23C1-0803-856C-8F866521073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658" y="3702852"/>
            <a:ext cx="1124843" cy="253145"/>
          </a:xfrm>
          <a:prstGeom prst="rect">
            <a:avLst/>
          </a:prstGeom>
        </p:spPr>
      </p:pic>
      <p:pic>
        <p:nvPicPr>
          <p:cNvPr id="135" name="Imagen 134" descr="Imagen que contiene dibujo, luz&#10;&#10;El contenido generado por IA puede ser incorrecto.">
            <a:extLst>
              <a:ext uri="{FF2B5EF4-FFF2-40B4-BE49-F238E27FC236}">
                <a16:creationId xmlns:a16="http://schemas.microsoft.com/office/drawing/2014/main" id="{9AE810E9-2609-B42E-72F6-A81CAECD0C6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265" y="3697878"/>
            <a:ext cx="1142160" cy="257042"/>
          </a:xfrm>
          <a:prstGeom prst="rect">
            <a:avLst/>
          </a:prstGeom>
        </p:spPr>
      </p:pic>
      <p:pic>
        <p:nvPicPr>
          <p:cNvPr id="143" name="Imagen 142" descr="Fondo negro con letras blancas&#10;&#10;El contenido generado por IA puede ser incorrecto.">
            <a:extLst>
              <a:ext uri="{FF2B5EF4-FFF2-40B4-BE49-F238E27FC236}">
                <a16:creationId xmlns:a16="http://schemas.microsoft.com/office/drawing/2014/main" id="{8DCBBA87-C08C-1950-7B3B-69CEDD93827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13" y="2994550"/>
            <a:ext cx="3245017" cy="723937"/>
          </a:xfrm>
          <a:prstGeom prst="rect">
            <a:avLst/>
          </a:prstGeom>
        </p:spPr>
      </p:pic>
      <p:pic>
        <p:nvPicPr>
          <p:cNvPr id="145" name="Imagen 144" descr="Forma&#10;&#10;El contenido generado por IA puede ser incorrecto.">
            <a:extLst>
              <a:ext uri="{FF2B5EF4-FFF2-40B4-BE49-F238E27FC236}">
                <a16:creationId xmlns:a16="http://schemas.microsoft.com/office/drawing/2014/main" id="{1FD1C9F2-7B1F-E61F-0941-F425E3B802F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37" y="3521621"/>
            <a:ext cx="3245017" cy="730288"/>
          </a:xfrm>
          <a:prstGeom prst="rect">
            <a:avLst/>
          </a:prstGeom>
        </p:spPr>
      </p:pic>
      <p:pic>
        <p:nvPicPr>
          <p:cNvPr id="163" name="Imagen 162" descr="Texto&#10;&#10;El contenido generado por IA puede ser incorrecto.">
            <a:extLst>
              <a:ext uri="{FF2B5EF4-FFF2-40B4-BE49-F238E27FC236}">
                <a16:creationId xmlns:a16="http://schemas.microsoft.com/office/drawing/2014/main" id="{A16889FB-221D-BE75-4840-B322DB98E14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697" y="3693694"/>
            <a:ext cx="1405034" cy="626903"/>
          </a:xfrm>
          <a:prstGeom prst="rect">
            <a:avLst/>
          </a:prstGeom>
        </p:spPr>
      </p:pic>
      <p:pic>
        <p:nvPicPr>
          <p:cNvPr id="169" name="Imagen 168" descr="Un dibujo de una cara feliz&#10;&#10;El contenido generado por IA puede ser incorrecto.">
            <a:extLst>
              <a:ext uri="{FF2B5EF4-FFF2-40B4-BE49-F238E27FC236}">
                <a16:creationId xmlns:a16="http://schemas.microsoft.com/office/drawing/2014/main" id="{51D7C627-D289-3C44-802E-0C1E62D070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734" y="3678152"/>
            <a:ext cx="1118876" cy="251802"/>
          </a:xfrm>
          <a:prstGeom prst="rect">
            <a:avLst/>
          </a:prstGeom>
        </p:spPr>
      </p:pic>
      <p:cxnSp>
        <p:nvCxnSpPr>
          <p:cNvPr id="188" name="Conector recto 187">
            <a:extLst>
              <a:ext uri="{FF2B5EF4-FFF2-40B4-BE49-F238E27FC236}">
                <a16:creationId xmlns:a16="http://schemas.microsoft.com/office/drawing/2014/main" id="{4DC257CC-EB8C-40CE-1DB6-C4F983B80E86}"/>
              </a:ext>
            </a:extLst>
          </p:cNvPr>
          <p:cNvCxnSpPr/>
          <p:nvPr/>
        </p:nvCxnSpPr>
        <p:spPr>
          <a:xfrm flipV="1">
            <a:off x="3218671" y="7626486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Conector recto 188">
            <a:extLst>
              <a:ext uri="{FF2B5EF4-FFF2-40B4-BE49-F238E27FC236}">
                <a16:creationId xmlns:a16="http://schemas.microsoft.com/office/drawing/2014/main" id="{8850F597-9F06-1405-815A-DB0E9141D473}"/>
              </a:ext>
            </a:extLst>
          </p:cNvPr>
          <p:cNvCxnSpPr/>
          <p:nvPr/>
        </p:nvCxnSpPr>
        <p:spPr>
          <a:xfrm flipV="1">
            <a:off x="3218671" y="7032837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Conector recto 189">
            <a:extLst>
              <a:ext uri="{FF2B5EF4-FFF2-40B4-BE49-F238E27FC236}">
                <a16:creationId xmlns:a16="http://schemas.microsoft.com/office/drawing/2014/main" id="{7A09DB37-0798-78A3-B3A1-0AE86D9F5D3F}"/>
              </a:ext>
            </a:extLst>
          </p:cNvPr>
          <p:cNvCxnSpPr/>
          <p:nvPr/>
        </p:nvCxnSpPr>
        <p:spPr>
          <a:xfrm flipV="1">
            <a:off x="5281264" y="7615441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recto 190">
            <a:extLst>
              <a:ext uri="{FF2B5EF4-FFF2-40B4-BE49-F238E27FC236}">
                <a16:creationId xmlns:a16="http://schemas.microsoft.com/office/drawing/2014/main" id="{C72194D8-63C0-1E08-FA9A-3CD539F67295}"/>
              </a:ext>
            </a:extLst>
          </p:cNvPr>
          <p:cNvCxnSpPr/>
          <p:nvPr/>
        </p:nvCxnSpPr>
        <p:spPr>
          <a:xfrm flipV="1">
            <a:off x="5281264" y="7021792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cto 191">
            <a:extLst>
              <a:ext uri="{FF2B5EF4-FFF2-40B4-BE49-F238E27FC236}">
                <a16:creationId xmlns:a16="http://schemas.microsoft.com/office/drawing/2014/main" id="{9B18EDC9-B51A-4949-5B3C-A5CF02FBD111}"/>
              </a:ext>
            </a:extLst>
          </p:cNvPr>
          <p:cNvCxnSpPr/>
          <p:nvPr/>
        </p:nvCxnSpPr>
        <p:spPr>
          <a:xfrm flipV="1">
            <a:off x="7380791" y="7604396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cto 192">
            <a:extLst>
              <a:ext uri="{FF2B5EF4-FFF2-40B4-BE49-F238E27FC236}">
                <a16:creationId xmlns:a16="http://schemas.microsoft.com/office/drawing/2014/main" id="{497145F8-2E0F-1D49-6234-C468211E5FFF}"/>
              </a:ext>
            </a:extLst>
          </p:cNvPr>
          <p:cNvCxnSpPr/>
          <p:nvPr/>
        </p:nvCxnSpPr>
        <p:spPr>
          <a:xfrm flipV="1">
            <a:off x="7380791" y="7010747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Conector recto 193">
            <a:extLst>
              <a:ext uri="{FF2B5EF4-FFF2-40B4-BE49-F238E27FC236}">
                <a16:creationId xmlns:a16="http://schemas.microsoft.com/office/drawing/2014/main" id="{72D0E486-F9CE-6913-6B12-57556816233E}"/>
              </a:ext>
            </a:extLst>
          </p:cNvPr>
          <p:cNvCxnSpPr/>
          <p:nvPr/>
        </p:nvCxnSpPr>
        <p:spPr>
          <a:xfrm flipV="1">
            <a:off x="9484290" y="7604395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5" name="Conector recto 194">
            <a:extLst>
              <a:ext uri="{FF2B5EF4-FFF2-40B4-BE49-F238E27FC236}">
                <a16:creationId xmlns:a16="http://schemas.microsoft.com/office/drawing/2014/main" id="{5CF568F3-0BB1-95A6-E105-8BE2475142B2}"/>
              </a:ext>
            </a:extLst>
          </p:cNvPr>
          <p:cNvCxnSpPr/>
          <p:nvPr/>
        </p:nvCxnSpPr>
        <p:spPr>
          <a:xfrm flipV="1">
            <a:off x="9484290" y="7010746"/>
            <a:ext cx="0" cy="1935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2">
            <a:extLst>
              <a:ext uri="{FF2B5EF4-FFF2-40B4-BE49-F238E27FC236}">
                <a16:creationId xmlns:a16="http://schemas.microsoft.com/office/drawing/2014/main" id="{E6CEAB6B-029D-EA26-F46C-0ED1CF611140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</p:spTree>
    <p:extLst>
      <p:ext uri="{BB962C8B-B14F-4D97-AF65-F5344CB8AC3E}">
        <p14:creationId xmlns:p14="http://schemas.microsoft.com/office/powerpoint/2010/main" val="365312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A99A8-EDAD-2090-B8DF-6CBBA5CDE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98BC55A-2E25-DF71-72B1-338EB894433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020"/>
            <a:ext cx="13004800" cy="9479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CA7DE55-7043-AC65-A062-9FC712201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636C4BE-9270-A683-8094-DBF85B40C421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E16D0ECE-6BA8-6A32-7738-1897CA8FFC89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1431448-865F-294F-383C-24D6EFD796DF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7822E298-B343-A58D-0020-9C5D974524E8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7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7D529738-2F89-8284-12B5-5079AB661C4F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CARTELERIA Y PAPELERIA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CB05012-CCB5-719B-28FE-7C0840ACA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FE596505-ECEA-C12E-A6B0-4BE887474433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34 CuadroTexto">
            <a:extLst>
              <a:ext uri="{FF2B5EF4-FFF2-40B4-BE49-F238E27FC236}">
                <a16:creationId xmlns:a16="http://schemas.microsoft.com/office/drawing/2014/main" id="{F3D71346-8264-EBD3-AF2B-91656F1D10D3}"/>
              </a:ext>
            </a:extLst>
          </p:cNvPr>
          <p:cNvSpPr txBox="1"/>
          <p:nvPr/>
        </p:nvSpPr>
        <p:spPr>
          <a:xfrm>
            <a:off x="691201" y="1078913"/>
            <a:ext cx="11587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El proyecto tiene la siguiente identidad gráfica que debe de aplicarse según el manual de identidad del proyecto, donde se contemplan tanto los distintos formatos, como sus versiones según aplicación y uso. 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Para la difusión del proyecto, tanto en actos como en los medios de difusión y comunicación del proyecto, se realizarán según la estética mostrada.</a:t>
            </a:r>
          </a:p>
          <a:p>
            <a:pPr marL="387786" indent="-182886" algn="just">
              <a:buFont typeface="Wingdings" panose="05000000000000000000" pitchFamily="2" charset="2"/>
              <a:buChar char="§"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Papelería básica</a:t>
            </a:r>
          </a:p>
          <a:p>
            <a:pPr marL="387786" indent="-182886" algn="just">
              <a:buFont typeface="Wingdings" panose="05000000000000000000" pitchFamily="2" charset="2"/>
              <a:buChar char="§"/>
            </a:pP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Display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o cartel corporativo</a:t>
            </a:r>
          </a:p>
          <a:p>
            <a:pPr marL="387786" indent="-182886" algn="just">
              <a:buFont typeface="Wingdings" panose="05000000000000000000" pitchFamily="2" charset="2"/>
              <a:buChar char="§"/>
            </a:pP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Brochure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o folleto informativo</a:t>
            </a:r>
          </a:p>
          <a:p>
            <a:pPr marL="387786" indent="-182886" algn="just">
              <a:buFont typeface="Wingdings" panose="05000000000000000000" pitchFamily="2" charset="2"/>
              <a:buChar char="§"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Infografía</a:t>
            </a:r>
          </a:p>
          <a:p>
            <a:pPr algn="just"/>
            <a:endParaRPr lang="es-ES" sz="120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2AD9ED77-E8F2-B0B6-BF01-D451D6C4A945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3491AAE-A7B0-DA7A-A1D4-340EF9A04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88" y="4307689"/>
            <a:ext cx="5268927" cy="3952312"/>
          </a:xfrm>
          <a:prstGeom prst="rect">
            <a:avLst/>
          </a:prstGeom>
        </p:spPr>
      </p:pic>
      <p:sp>
        <p:nvSpPr>
          <p:cNvPr id="10" name="Título de la…">
            <a:extLst>
              <a:ext uri="{FF2B5EF4-FFF2-40B4-BE49-F238E27FC236}">
                <a16:creationId xmlns:a16="http://schemas.microsoft.com/office/drawing/2014/main" id="{221DE7EE-1DC8-3B4A-FD16-945726DAAEF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98151" y="4748172"/>
            <a:ext cx="2276857" cy="153567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defRPr sz="7200" b="0" spc="-144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es-ES" sz="2800"/>
              <a:t>TITULO</a:t>
            </a:r>
          </a:p>
        </p:txBody>
      </p:sp>
      <p:sp>
        <p:nvSpPr>
          <p:cNvPr id="13" name="Subtítulo de la presentación">
            <a:extLst>
              <a:ext uri="{FF2B5EF4-FFF2-40B4-BE49-F238E27FC236}">
                <a16:creationId xmlns:a16="http://schemas.microsoft.com/office/drawing/2014/main" id="{55B1AE3C-885D-5528-9052-7B27B33FCEEB}"/>
              </a:ext>
            </a:extLst>
          </p:cNvPr>
          <p:cNvSpPr txBox="1">
            <a:spLocks noGrp="1"/>
          </p:cNvSpPr>
          <p:nvPr>
            <p:ph type="subTitle" sz="quarter" idx="1"/>
          </p:nvPr>
        </p:nvSpPr>
        <p:spPr>
          <a:xfrm>
            <a:off x="1459515" y="6384235"/>
            <a:ext cx="2896163" cy="677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000" b="0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l"/>
            <a:r>
              <a:rPr lang="es-ES" sz="1400" i="1" spc="-70">
                <a:solidFill>
                  <a:schemeClr val="bg1"/>
                </a:solidFill>
                <a:latin typeface="Montserrat" panose="00000500000000000000" pitchFamily="2" charset="0"/>
              </a:rPr>
              <a:t>SUBTITULO</a:t>
            </a:r>
            <a:endParaRPr lang="es-ES" sz="1400" i="1" spc="-11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5081D2-AAE1-0E27-56BA-F5486F8353FD}"/>
              </a:ext>
            </a:extLst>
          </p:cNvPr>
          <p:cNvSpPr txBox="1"/>
          <p:nvPr/>
        </p:nvSpPr>
        <p:spPr>
          <a:xfrm>
            <a:off x="691201" y="2524997"/>
            <a:ext cx="54807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Además de estos, los distintos materiales específicos que se desarrollen en el proyecto deberán ajustarse a la identidad gráfica del proyecto y a las normas de publicidad del Programa y relaciones con otras marcas, además de los elementos que lo componen: colores, tipografía, imagotipo… El diseño del logo se centra en un marca actual, reconocible y memorable que integra los siguientes valores del proyecto en sus distintos elementos: océano, economía circular y cooperación.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60C5D49B-F6EE-1C40-90AE-09E19ABABD5A}"/>
              </a:ext>
            </a:extLst>
          </p:cNvPr>
          <p:cNvGrpSpPr/>
          <p:nvPr/>
        </p:nvGrpSpPr>
        <p:grpSpPr>
          <a:xfrm>
            <a:off x="6378912" y="1767608"/>
            <a:ext cx="5578245" cy="4250480"/>
            <a:chOff x="6224618" y="1685946"/>
            <a:chExt cx="5973507" cy="4202302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0CBABE10-BECF-A402-CD79-71362248A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24618" y="1726525"/>
              <a:ext cx="2937686" cy="4161723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C6BF4C7F-39AE-76FC-7746-156524FE8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85582" y="1685946"/>
              <a:ext cx="3012543" cy="4193503"/>
            </a:xfrm>
            <a:prstGeom prst="rect">
              <a:avLst/>
            </a:prstGeom>
          </p:spPr>
        </p:pic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2DC33D3-8C22-A35E-A4CA-C80F7B1E4B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6965" y="7022373"/>
            <a:ext cx="2869116" cy="1316689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194693AF-BCFE-872F-621C-446D3CC1CB34}"/>
              </a:ext>
            </a:extLst>
          </p:cNvPr>
          <p:cNvSpPr txBox="1"/>
          <p:nvPr/>
        </p:nvSpPr>
        <p:spPr>
          <a:xfrm>
            <a:off x="8209214" y="6714390"/>
            <a:ext cx="1494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>
                <a:solidFill>
                  <a:srgbClr val="006690"/>
                </a:solidFill>
                <a:latin typeface="Montserrat" panose="00000500000000000000" pitchFamily="2" charset="0"/>
              </a:rPr>
              <a:t>IMÁGENES</a:t>
            </a:r>
            <a:r>
              <a:rPr lang="es-ES" b="1">
                <a:solidFill>
                  <a:srgbClr val="006690"/>
                </a:solidFill>
                <a:latin typeface="Montserrat" panose="00000500000000000000" pitchFamily="2" charset="0"/>
              </a:rPr>
              <a:t> </a:t>
            </a:r>
            <a:r>
              <a:rPr lang="es-ES" sz="1200" b="1">
                <a:solidFill>
                  <a:srgbClr val="006690"/>
                </a:solidFill>
                <a:latin typeface="Montserrat" panose="00000500000000000000" pitchFamily="2" charset="0"/>
              </a:rPr>
              <a:t>TIPO</a:t>
            </a:r>
          </a:p>
        </p:txBody>
      </p:sp>
    </p:spTree>
    <p:extLst>
      <p:ext uri="{BB962C8B-B14F-4D97-AF65-F5344CB8AC3E}">
        <p14:creationId xmlns:p14="http://schemas.microsoft.com/office/powerpoint/2010/main" val="2946431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E5557-3529-A5A1-1746-D018C1876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1957B45-8A44-FD8D-0E0D-46307E4AF8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020"/>
            <a:ext cx="13004800" cy="94795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63F3106-3E36-C319-109B-668E5BDE2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C73DA37-9AD8-D29B-75F3-1BB91D864B5B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2EB112D-D3BE-67C7-F788-B07B5E8A10A1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8B86B812-909B-3686-5E98-DA4205C59040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26 CuadroTexto">
            <a:extLst>
              <a:ext uri="{FF2B5EF4-FFF2-40B4-BE49-F238E27FC236}">
                <a16:creationId xmlns:a16="http://schemas.microsoft.com/office/drawing/2014/main" id="{A79A9D1C-695D-077E-7B27-EF59EE676DFD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8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17" name="12 Rectángulo">
            <a:extLst>
              <a:ext uri="{FF2B5EF4-FFF2-40B4-BE49-F238E27FC236}">
                <a16:creationId xmlns:a16="http://schemas.microsoft.com/office/drawing/2014/main" id="{3BD012E1-2618-94D4-38D4-0457AF1316B8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TIPOLOGIA CORPORATICA Y OBJETIVO DEL MATERIAL DE DIFUSIÓN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AF1DFFFC-AFAA-FFAB-A2ED-141D5D17B8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412E561-B950-B9B7-1DE2-E15FCCE372EE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34 CuadroTexto">
            <a:extLst>
              <a:ext uri="{FF2B5EF4-FFF2-40B4-BE49-F238E27FC236}">
                <a16:creationId xmlns:a16="http://schemas.microsoft.com/office/drawing/2014/main" id="{B2A46AF9-C917-0216-ECF2-956EDDFBE8E9}"/>
              </a:ext>
            </a:extLst>
          </p:cNvPr>
          <p:cNvSpPr txBox="1"/>
          <p:nvPr/>
        </p:nvSpPr>
        <p:spPr>
          <a:xfrm>
            <a:off x="691201" y="1078913"/>
            <a:ext cx="11501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Con el objetivo de fortalecer la identidad visual de la marca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Sanifish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y garantizar una aplicación coherente en todos los soportes promocionales, se presenta a continuación la propuesta de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merchandising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basada en los lineamientos gráficos oficiales.</a:t>
            </a:r>
          </a:p>
        </p:txBody>
      </p:sp>
      <p:sp>
        <p:nvSpPr>
          <p:cNvPr id="2" name="CuadroTexto 2">
            <a:extLst>
              <a:ext uri="{FF2B5EF4-FFF2-40B4-BE49-F238E27FC236}">
                <a16:creationId xmlns:a16="http://schemas.microsoft.com/office/drawing/2014/main" id="{E8F35A0E-ECD3-9A36-7495-3119D2B1F36B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27E9C1A5-6D56-4154-3C23-05C01B2F0641}"/>
              </a:ext>
            </a:extLst>
          </p:cNvPr>
          <p:cNvGrpSpPr/>
          <p:nvPr/>
        </p:nvGrpSpPr>
        <p:grpSpPr>
          <a:xfrm>
            <a:off x="847202" y="3396626"/>
            <a:ext cx="6205700" cy="4084861"/>
            <a:chOff x="791585" y="4858870"/>
            <a:chExt cx="6377343" cy="3565335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8EAAD3C6-F249-65E4-CA88-CAC79AFC4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47008" y="5014740"/>
              <a:ext cx="3121920" cy="3409465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05E5E88D-0696-EBC9-5D08-A54CC81C4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1585" y="4858870"/>
              <a:ext cx="3464008" cy="3525047"/>
            </a:xfrm>
            <a:prstGeom prst="rect">
              <a:avLst/>
            </a:prstGeom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5CE3F9B8-EFE8-2AB7-1C58-5112C7EACD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0594" y="3416661"/>
            <a:ext cx="4427289" cy="4067573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361BE6D9-36C0-160C-D1F0-4302E91B441B}"/>
              </a:ext>
            </a:extLst>
          </p:cNvPr>
          <p:cNvSpPr txBox="1"/>
          <p:nvPr/>
        </p:nvSpPr>
        <p:spPr>
          <a:xfrm>
            <a:off x="691201" y="2058057"/>
            <a:ext cx="654246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La tipografía oficial que acompaña al logotipo debe ser utilizada en todos los productos de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merchandising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que incluyan texto. Esta tipografía debe mantener la identidad visual de la marca y garantizar la legibilidad.</a:t>
            </a:r>
          </a:p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Los colores oficiales de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Sanifish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deben estar presentes de forma predominante en el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merchandising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, asegurando una representación visual coherente.</a:t>
            </a:r>
          </a:p>
          <a:p>
            <a:pPr algn="just"/>
            <a:endParaRPr lang="es-ES" sz="120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Se sugiere utilizar:</a:t>
            </a:r>
          </a:p>
        </p:txBody>
      </p:sp>
      <p:sp>
        <p:nvSpPr>
          <p:cNvPr id="22" name="12 Rectángulo">
            <a:extLst>
              <a:ext uri="{FF2B5EF4-FFF2-40B4-BE49-F238E27FC236}">
                <a16:creationId xmlns:a16="http://schemas.microsoft.com/office/drawing/2014/main" id="{A2E0249D-16C8-71A3-1BA6-F56210B6D0B3}"/>
              </a:ext>
            </a:extLst>
          </p:cNvPr>
          <p:cNvSpPr/>
          <p:nvPr/>
        </p:nvSpPr>
        <p:spPr>
          <a:xfrm>
            <a:off x="777903" y="1686115"/>
            <a:ext cx="22994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Tipología corporativa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832DC5D-DFEF-418D-2D2B-30B1E0C82FC1}"/>
              </a:ext>
            </a:extLst>
          </p:cNvPr>
          <p:cNvSpPr txBox="1"/>
          <p:nvPr/>
        </p:nvSpPr>
        <p:spPr>
          <a:xfrm>
            <a:off x="7928903" y="1994144"/>
            <a:ext cx="39098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La producción de </a:t>
            </a:r>
            <a:r>
              <a:rPr lang="es-ES" sz="1200" err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merchandising</a:t>
            </a: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 tiene como propósito:</a:t>
            </a:r>
          </a:p>
          <a:p>
            <a:pPr marL="228600" lvl="8" indent="-228600" algn="just">
              <a:buFont typeface="+mj-lt"/>
              <a:buAutoNum type="arabicPeriod"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Promover el reconocimiento de marca</a:t>
            </a:r>
          </a:p>
          <a:p>
            <a:pPr marL="228600" lvl="8" indent="-228600" algn="just">
              <a:buFont typeface="+mj-lt"/>
              <a:buAutoNum type="arabicPeriod"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Reforzar la identidad visual en eventos, ferias y actividades institucionales</a:t>
            </a:r>
          </a:p>
          <a:p>
            <a:pPr marL="228600" lvl="8" indent="-228600" algn="just">
              <a:buFont typeface="+mj-lt"/>
              <a:buAutoNum type="arabicPeriod"/>
            </a:pPr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Establecer una conexión visual y emocional con los públicos objetivo</a:t>
            </a:r>
          </a:p>
        </p:txBody>
      </p:sp>
      <p:sp>
        <p:nvSpPr>
          <p:cNvPr id="31" name="12 Rectángulo">
            <a:extLst>
              <a:ext uri="{FF2B5EF4-FFF2-40B4-BE49-F238E27FC236}">
                <a16:creationId xmlns:a16="http://schemas.microsoft.com/office/drawing/2014/main" id="{26B6880E-4D01-AD86-7694-95B07267EC85}"/>
              </a:ext>
            </a:extLst>
          </p:cNvPr>
          <p:cNvSpPr/>
          <p:nvPr/>
        </p:nvSpPr>
        <p:spPr>
          <a:xfrm>
            <a:off x="7973951" y="1686114"/>
            <a:ext cx="335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Objetivo del </a:t>
            </a:r>
            <a:r>
              <a:rPr lang="es-ES" sz="1400" err="1">
                <a:solidFill>
                  <a:srgbClr val="006690"/>
                </a:solidFill>
                <a:latin typeface="Montserrat" panose="00000500000000000000" pitchFamily="2" charset="0"/>
              </a:rPr>
              <a:t>Merchandising</a:t>
            </a:r>
            <a:endParaRPr lang="es-ES" sz="1400">
              <a:solidFill>
                <a:srgbClr val="00669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095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33C3A-4A16-DEF7-5037-2D55F030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n 42">
            <a:extLst>
              <a:ext uri="{FF2B5EF4-FFF2-40B4-BE49-F238E27FC236}">
                <a16:creationId xmlns:a16="http://schemas.microsoft.com/office/drawing/2014/main" id="{F2D71E08-2CE1-E1A9-2168-816247160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4020"/>
            <a:ext cx="13004800" cy="9479580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587FB005-9381-092B-A1E8-1631199FD18B}"/>
              </a:ext>
            </a:extLst>
          </p:cNvPr>
          <p:cNvCxnSpPr>
            <a:cxnSpLocks/>
          </p:cNvCxnSpPr>
          <p:nvPr/>
        </p:nvCxnSpPr>
        <p:spPr>
          <a:xfrm>
            <a:off x="725850" y="1219200"/>
            <a:ext cx="0" cy="73152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110;p15">
            <a:extLst>
              <a:ext uri="{FF2B5EF4-FFF2-40B4-BE49-F238E27FC236}">
                <a16:creationId xmlns:a16="http://schemas.microsoft.com/office/drawing/2014/main" id="{CDA4CE1D-733D-9407-35E3-678B10D67F4B}"/>
              </a:ext>
            </a:extLst>
          </p:cNvPr>
          <p:cNvSpPr txBox="1">
            <a:spLocks/>
          </p:cNvSpPr>
          <p:nvPr/>
        </p:nvSpPr>
        <p:spPr>
          <a:xfrm>
            <a:off x="781236" y="1224123"/>
            <a:ext cx="5075275" cy="544937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1200" b="1" cap="all">
                <a:solidFill>
                  <a:srgbClr val="084F6A"/>
                </a:solidFill>
                <a:latin typeface="Montserrat" panose="00000500000000000000" pitchFamily="2" charset="0"/>
              </a:rPr>
              <a:t>Tipologías: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Presenciales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 err="1">
                <a:solidFill>
                  <a:srgbClr val="5E5E5E"/>
                </a:solidFill>
                <a:latin typeface="Montserrat" panose="00000500000000000000" pitchFamily="2" charset="0"/>
              </a:rPr>
              <a:t>Webinars</a:t>
            </a: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 o encuentros digitales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es-ES" sz="1000" b="1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1200" b="1" cap="all">
                <a:solidFill>
                  <a:srgbClr val="084F6A"/>
                </a:solidFill>
                <a:latin typeface="Montserrat" panose="00000500000000000000" pitchFamily="2" charset="0"/>
              </a:rPr>
              <a:t>Materiales a desarrollar: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Programa. 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Formulario de inscripción.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Nota de prensa.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Tabla de asistentes.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Otro material promocional: cartelería, </a:t>
            </a:r>
            <a:r>
              <a:rPr lang="es-ES" sz="1100" err="1">
                <a:solidFill>
                  <a:srgbClr val="5E5E5E"/>
                </a:solidFill>
                <a:latin typeface="Montserrat" panose="00000500000000000000" pitchFamily="2" charset="0"/>
              </a:rPr>
              <a:t>display</a:t>
            </a: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, carpetas, libretas, bolsas…</a:t>
            </a:r>
          </a:p>
          <a:p>
            <a:pPr marL="685800" lvl="2" indent="-228600" algn="just" defTabSz="1733930" hangingPunct="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1100">
                <a:solidFill>
                  <a:srgbClr val="5E5E5E"/>
                </a:solidFill>
                <a:latin typeface="Montserrat" panose="00000500000000000000" pitchFamily="2" charset="0"/>
              </a:rPr>
              <a:t>Imágenes y fotografías del evento.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1400" b="1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1200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ES" sz="900">
              <a:solidFill>
                <a:schemeClr val="tx1">
                  <a:lumMod val="85000"/>
                  <a:lumOff val="15000"/>
                </a:schemeClr>
              </a:solidFill>
              <a:latin typeface="Aptos Light" panose="020B0004020202020204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98BE9C9D-601B-3CDA-18DD-A2E89EAFB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133" y="1803854"/>
            <a:ext cx="5245501" cy="3072946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3F05B23-0838-D608-FD58-F615DABF2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2542" y="4984374"/>
            <a:ext cx="5155332" cy="3123303"/>
          </a:xfrm>
          <a:prstGeom prst="rect">
            <a:avLst/>
          </a:prstGeom>
        </p:spPr>
      </p:pic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04AF021E-0DF7-C0B5-067A-B1187468CE08}"/>
              </a:ext>
            </a:extLst>
          </p:cNvPr>
          <p:cNvCxnSpPr>
            <a:cxnSpLocks/>
          </p:cNvCxnSpPr>
          <p:nvPr/>
        </p:nvCxnSpPr>
        <p:spPr>
          <a:xfrm>
            <a:off x="5927974" y="1009092"/>
            <a:ext cx="0" cy="6829352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ED530A18-8BDF-CF67-C09E-901E9B44F320}"/>
              </a:ext>
            </a:extLst>
          </p:cNvPr>
          <p:cNvCxnSpPr>
            <a:cxnSpLocks/>
          </p:cNvCxnSpPr>
          <p:nvPr/>
        </p:nvCxnSpPr>
        <p:spPr>
          <a:xfrm>
            <a:off x="6607801" y="1009092"/>
            <a:ext cx="0" cy="685800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Imagen 31">
            <a:extLst>
              <a:ext uri="{FF2B5EF4-FFF2-40B4-BE49-F238E27FC236}">
                <a16:creationId xmlns:a16="http://schemas.microsoft.com/office/drawing/2014/main" id="{EDF42C61-799D-C687-C42A-D051DBE432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" r="1898"/>
          <a:stretch/>
        </p:blipFill>
        <p:spPr>
          <a:xfrm>
            <a:off x="10082501" y="380325"/>
            <a:ext cx="2298521" cy="541307"/>
          </a:xfrm>
          <a:prstGeom prst="rect">
            <a:avLst/>
          </a:prstGeom>
        </p:spPr>
      </p:pic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9EA3B652-B169-F86B-CD7A-DA0DFADCE76E}"/>
              </a:ext>
            </a:extLst>
          </p:cNvPr>
          <p:cNvCxnSpPr>
            <a:cxnSpLocks/>
          </p:cNvCxnSpPr>
          <p:nvPr/>
        </p:nvCxnSpPr>
        <p:spPr>
          <a:xfrm>
            <a:off x="725850" y="-179294"/>
            <a:ext cx="0" cy="10327341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AB396863-B39C-AFE7-076D-E718B9A5E501}"/>
              </a:ext>
            </a:extLst>
          </p:cNvPr>
          <p:cNvCxnSpPr>
            <a:cxnSpLocks/>
          </p:cNvCxnSpPr>
          <p:nvPr/>
        </p:nvCxnSpPr>
        <p:spPr>
          <a:xfrm>
            <a:off x="0" y="1000272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8A87037D-1BFA-7309-9158-6F39E66C99E7}"/>
              </a:ext>
            </a:extLst>
          </p:cNvPr>
          <p:cNvCxnSpPr>
            <a:cxnSpLocks/>
          </p:cNvCxnSpPr>
          <p:nvPr/>
        </p:nvCxnSpPr>
        <p:spPr>
          <a:xfrm>
            <a:off x="0" y="8749314"/>
            <a:ext cx="13004800" cy="0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43223526-73BA-1C45-468E-025390EA3336}"/>
              </a:ext>
            </a:extLst>
          </p:cNvPr>
          <p:cNvCxnSpPr>
            <a:cxnSpLocks/>
          </p:cNvCxnSpPr>
          <p:nvPr/>
        </p:nvCxnSpPr>
        <p:spPr>
          <a:xfrm>
            <a:off x="12244300" y="-430306"/>
            <a:ext cx="17402" cy="10578353"/>
          </a:xfrm>
          <a:prstGeom prst="line">
            <a:avLst/>
          </a:prstGeom>
          <a:ln w="63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26 CuadroTexto">
            <a:extLst>
              <a:ext uri="{FF2B5EF4-FFF2-40B4-BE49-F238E27FC236}">
                <a16:creationId xmlns:a16="http://schemas.microsoft.com/office/drawing/2014/main" id="{03D65C94-8650-8E01-FCC7-6488083B5017}"/>
              </a:ext>
            </a:extLst>
          </p:cNvPr>
          <p:cNvSpPr txBox="1"/>
          <p:nvPr/>
        </p:nvSpPr>
        <p:spPr>
          <a:xfrm>
            <a:off x="10714750" y="8929620"/>
            <a:ext cx="1564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75390" hangingPunct="1"/>
            <a:r>
              <a:rPr lang="es-ES" sz="1400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t>Pagina </a:t>
            </a:r>
            <a:fld id="{47EF7B39-1C4B-4A52-A104-F17368C0AE25}" type="slidenum">
              <a:rPr lang="es-ES" sz="1400" b="1" kern="1200">
                <a:solidFill>
                  <a:prstClr val="black">
                    <a:lumMod val="75000"/>
                    <a:lumOff val="25000"/>
                  </a:prstClr>
                </a:solidFill>
                <a:latin typeface="Coolvetica Rg" panose="020B0603030602020004" pitchFamily="34" charset="0"/>
              </a:rPr>
              <a:pPr algn="r" defTabSz="975390" hangingPunct="1"/>
              <a:t>9</a:t>
            </a:fld>
            <a:endParaRPr lang="es-ES" sz="1400" b="1" kern="1200">
              <a:solidFill>
                <a:prstClr val="black">
                  <a:lumMod val="75000"/>
                  <a:lumOff val="25000"/>
                </a:prstClr>
              </a:solidFill>
              <a:latin typeface="Coolvetica Rg" panose="020B0603030602020004" pitchFamily="34" charset="0"/>
            </a:endParaRPr>
          </a:p>
        </p:txBody>
      </p:sp>
      <p:sp>
        <p:nvSpPr>
          <p:cNvPr id="40" name="12 Rectángulo">
            <a:extLst>
              <a:ext uri="{FF2B5EF4-FFF2-40B4-BE49-F238E27FC236}">
                <a16:creationId xmlns:a16="http://schemas.microsoft.com/office/drawing/2014/main" id="{8500D21C-DFEB-5793-2C59-C4FA24FE0B3E}"/>
              </a:ext>
            </a:extLst>
          </p:cNvPr>
          <p:cNvSpPr/>
          <p:nvPr/>
        </p:nvSpPr>
        <p:spPr>
          <a:xfrm>
            <a:off x="904320" y="644426"/>
            <a:ext cx="82193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75390" hangingPunct="1"/>
            <a:r>
              <a:rPr lang="es-ES" sz="1400">
                <a:solidFill>
                  <a:srgbClr val="006690"/>
                </a:solidFill>
                <a:latin typeface="Montserrat" panose="00000500000000000000" pitchFamily="2" charset="0"/>
              </a:rPr>
              <a:t>JORNADAS Y EVENTOS INFORMATIVOS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E22571FA-F306-E74F-CA72-511CF51C6F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637" y="488312"/>
            <a:ext cx="778486" cy="515973"/>
          </a:xfrm>
          <a:prstGeom prst="rect">
            <a:avLst/>
          </a:prstGeom>
        </p:spPr>
      </p:pic>
      <p:sp>
        <p:nvSpPr>
          <p:cNvPr id="2" name="CuadroTexto 2">
            <a:extLst>
              <a:ext uri="{FF2B5EF4-FFF2-40B4-BE49-F238E27FC236}">
                <a16:creationId xmlns:a16="http://schemas.microsoft.com/office/drawing/2014/main" id="{0C36DC2A-6BD2-EF81-9AAE-77915E7DFAC7}"/>
              </a:ext>
            </a:extLst>
          </p:cNvPr>
          <p:cNvSpPr txBox="1"/>
          <p:nvPr/>
        </p:nvSpPr>
        <p:spPr>
          <a:xfrm>
            <a:off x="962908" y="8973165"/>
            <a:ext cx="97210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0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COOPERACIÓN E INVESTIGACIÓN PARA LA MEJORA DE LA PRODUCCIÓN, COMERCIALIZACIÓN Y SEGURIDAD ALIMENTARIA DE LOS PRODUCTOS DE LA PESCA Y LA ACUICULTURA EN LA REGIÓN MACARONÉSICA Y LOS TERCEROS PAÍSES.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71EA309-B6E1-2D0A-CAD0-FD8C5F684D57}"/>
              </a:ext>
            </a:extLst>
          </p:cNvPr>
          <p:cNvSpPr txBox="1"/>
          <p:nvPr/>
        </p:nvSpPr>
        <p:spPr>
          <a:xfrm>
            <a:off x="801321" y="3394591"/>
            <a:ext cx="5054998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all" spc="0" normalizeH="0" noProof="0">
                <a:ln>
                  <a:noFill/>
                </a:ln>
                <a:solidFill>
                  <a:srgbClr val="084F6A"/>
                </a:solidFill>
                <a:effectLst/>
                <a:uLnTx/>
                <a:uFillTx/>
                <a:latin typeface="Montserrat" panose="00000500000000000000" pitchFamily="2" charset="0"/>
              </a:rPr>
              <a:t>Obligación DE INFORMACIÓN Y PUBLICIDAD DE EVENTOS Y JORNADAS EN EL PROGRAMA INTERREG MAC</a:t>
            </a:r>
          </a:p>
          <a:p>
            <a:pPr algn="just"/>
            <a:endParaRPr lang="es-ES" sz="1000">
              <a:solidFill>
                <a:schemeClr val="tx1">
                  <a:lumMod val="85000"/>
                  <a:lumOff val="15000"/>
                </a:schemeClr>
              </a:solidFill>
              <a:latin typeface="Aptos Light" panose="020B0004020202020204" pitchFamily="34" charset="0"/>
            </a:endParaRPr>
          </a:p>
          <a:p>
            <a:pPr algn="just"/>
            <a:r>
              <a:rPr lang="es-ES" sz="120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rPr>
              <a:t>Aquellas jornadas o eventos públicos que se vayan a realizar en la marco del proyecto abiertos al público deben de ser informados con anterioridad al Programa INTERREG MAC según las normas de publicidad e información del Programa. Para ello, hay que seguir las instrucciones siguientes – Ver </a:t>
            </a:r>
            <a:r>
              <a:rPr lang="es-ES" sz="12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  <a:hlinkClick r:id="rId7"/>
              </a:rPr>
              <a:t>Guía para publicar un evento en la web del programa</a:t>
            </a:r>
            <a:endParaRPr lang="es-ES" sz="1200" b="1">
              <a:solidFill>
                <a:schemeClr val="tx1">
                  <a:lumMod val="85000"/>
                  <a:lumOff val="1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98646DE-694D-D085-8637-E371CBCD5CDF}"/>
              </a:ext>
            </a:extLst>
          </p:cNvPr>
          <p:cNvSpPr txBox="1"/>
          <p:nvPr/>
        </p:nvSpPr>
        <p:spPr>
          <a:xfrm>
            <a:off x="959728" y="5154667"/>
            <a:ext cx="49142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just">
              <a:buFont typeface="+mj-lt"/>
              <a:buAutoNum type="arabicPeriod"/>
            </a:pPr>
            <a:r>
              <a:rPr lang="es-ES" sz="1200">
                <a:latin typeface="Montserrat" panose="00000500000000000000" pitchFamily="2" charset="0"/>
              </a:rPr>
              <a:t>Acceder al botón “</a:t>
            </a:r>
            <a:r>
              <a:rPr lang="es-ES" sz="1200" b="1">
                <a:latin typeface="Montserrat" panose="00000500000000000000" pitchFamily="2" charset="0"/>
                <a:hlinkClick r:id="rId8"/>
              </a:rPr>
              <a:t>Publica tu evento</a:t>
            </a:r>
            <a:r>
              <a:rPr lang="es-ES" sz="1200">
                <a:latin typeface="Montserrat" panose="00000500000000000000" pitchFamily="2" charset="0"/>
              </a:rPr>
              <a:t>” en el calendario de eventos en la web del Programa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s-ES" sz="1200">
                <a:latin typeface="Montserrat" panose="00000500000000000000" pitchFamily="2" charset="0"/>
              </a:rPr>
              <a:t>Crear un usuario.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s-ES" sz="1200">
                <a:latin typeface="Montserrat" panose="00000500000000000000" pitchFamily="2" charset="0"/>
              </a:rPr>
              <a:t>Cumplimentar formulario.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s-ES" sz="1200">
                <a:latin typeface="Montserrat" panose="00000500000000000000" pitchFamily="2" charset="0"/>
              </a:rPr>
              <a:t>Validación del evento por la SC del Programa.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es-ES" sz="1200">
                <a:latin typeface="Montserrat" panose="00000500000000000000" pitchFamily="2" charset="0"/>
              </a:rPr>
              <a:t>Publicación del evento en el calendario</a:t>
            </a:r>
          </a:p>
        </p:txBody>
      </p:sp>
    </p:spTree>
    <p:extLst>
      <p:ext uri="{BB962C8B-B14F-4D97-AF65-F5344CB8AC3E}">
        <p14:creationId xmlns:p14="http://schemas.microsoft.com/office/powerpoint/2010/main" val="3401053475"/>
      </p:ext>
    </p:extLst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7339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6e6f7d0-1d36-4b68-b564-b4ccc121a594" xsi:nil="true"/>
    <lcf76f155ced4ddcb4097134ff3c332f xmlns="4c243283-68b1-4bde-a202-6d8ff2f35f2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5FEB8B39115FA479262E9247D5A9710" ma:contentTypeVersion="14" ma:contentTypeDescription="Crear nuevo documento." ma:contentTypeScope="" ma:versionID="fe55316d4ca4de873bc1f91fdc04e17d">
  <xsd:schema xmlns:xsd="http://www.w3.org/2001/XMLSchema" xmlns:xs="http://www.w3.org/2001/XMLSchema" xmlns:p="http://schemas.microsoft.com/office/2006/metadata/properties" xmlns:ns2="4c243283-68b1-4bde-a202-6d8ff2f35f22" xmlns:ns3="b6e6f7d0-1d36-4b68-b564-b4ccc121a594" targetNamespace="http://schemas.microsoft.com/office/2006/metadata/properties" ma:root="true" ma:fieldsID="5645d6f631beae51967374c726d44419" ns2:_="" ns3:_="">
    <xsd:import namespace="4c243283-68b1-4bde-a202-6d8ff2f35f22"/>
    <xsd:import namespace="b6e6f7d0-1d36-4b68-b564-b4ccc121a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243283-68b1-4bde-a202-6d8ff2f35f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da0d5e75-c349-4788-8418-c3d6d8fe18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e6f7d0-1d36-4b68-b564-b4ccc121a5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da7aaa1-2118-4ae1-bebf-0c4a258c0b8a}" ma:internalName="TaxCatchAll" ma:showField="CatchAllData" ma:web="b6e6f7d0-1d36-4b68-b564-b4ccc121a5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8B8026-403C-49AF-B6F4-8EBC8190B6C9}">
  <ds:schemaRefs>
    <ds:schemaRef ds:uri="4c243283-68b1-4bde-a202-6d8ff2f35f22"/>
    <ds:schemaRef ds:uri="b6e6f7d0-1d36-4b68-b564-b4ccc121a594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D47B77B-58C3-4A62-B353-DAA3740B83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B772E7-27CB-4B8B-A63C-4B7A0523F093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2561</Words>
  <Application>Microsoft Office PowerPoint</Application>
  <PresentationFormat>Personalizado</PresentationFormat>
  <Paragraphs>199</Paragraphs>
  <Slides>14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14</vt:i4>
      </vt:variant>
    </vt:vector>
  </HeadingPairs>
  <TitlesOfParts>
    <vt:vector size="16" baseType="lpstr">
      <vt:lpstr>21_BasicWhite</vt:lpstr>
      <vt:lpstr>Tema de Office</vt:lpstr>
      <vt:lpstr>PLAN DE COMUNICACIÓN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TITULO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Patricia Solinis</dc:creator>
  <cp:lastModifiedBy>Raúl Batista</cp:lastModifiedBy>
  <cp:revision>4</cp:revision>
  <dcterms:modified xsi:type="dcterms:W3CDTF">2025-11-04T21:04:31Z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0x01010025FEB8B39115FA479262E9247D5A9710</vt:lpwstr>
  </property>
  <property fmtid="{D5CDD505-2E9C-101B-9397-08002B2CF9AE}" pid="3" name="MediaServiceImageTags">
    <vt:lpwstr/>
  </property>
</Properties>
</file>