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0"/>
  </p:notesMasterIdLst>
  <p:sldIdLst>
    <p:sldId id="256" r:id="rId5"/>
    <p:sldId id="268" r:id="rId6"/>
    <p:sldId id="466" r:id="rId7"/>
    <p:sldId id="465" r:id="rId8"/>
    <p:sldId id="468" r:id="rId9"/>
    <p:sldId id="472" r:id="rId10"/>
    <p:sldId id="473" r:id="rId11"/>
    <p:sldId id="450" r:id="rId12"/>
    <p:sldId id="474" r:id="rId13"/>
    <p:sldId id="451" r:id="rId14"/>
    <p:sldId id="453" r:id="rId15"/>
    <p:sldId id="470" r:id="rId16"/>
    <p:sldId id="471" r:id="rId17"/>
    <p:sldId id="469" r:id="rId18"/>
    <p:sldId id="258" r:id="rId1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AE31"/>
    <a:srgbClr val="0083B8"/>
    <a:srgbClr val="0096D2"/>
    <a:srgbClr val="006892"/>
    <a:srgbClr val="006690"/>
    <a:srgbClr val="0DBAFF"/>
    <a:srgbClr val="008FC8"/>
    <a:srgbClr val="007BAC"/>
    <a:srgbClr val="767676"/>
    <a:srgbClr val="76A1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0C4B74-B5F5-40E7-98D2-A7FDBC1343CF}" v="79" dt="2025-11-03T10:07:49.77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54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536773"/>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536773"/>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254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25400" cap="flat">
              <a:solidFill>
                <a:srgbClr val="CB297B"/>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76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ia Solinis" userId="e471df74-ce14-4663-8e43-25e82c370395" providerId="ADAL" clId="{73108D5A-E194-4364-8F44-58606A22BE22}"/>
    <pc:docChg chg="undo custSel modSld">
      <pc:chgData name="Patricia Solinis" userId="e471df74-ce14-4663-8e43-25e82c370395" providerId="ADAL" clId="{73108D5A-E194-4364-8F44-58606A22BE22}" dt="2025-11-03T13:01:05.961" v="1579" actId="1076"/>
      <pc:docMkLst>
        <pc:docMk/>
      </pc:docMkLst>
      <pc:sldChg chg="modSp mod">
        <pc:chgData name="Patricia Solinis" userId="e471df74-ce14-4663-8e43-25e82c370395" providerId="ADAL" clId="{73108D5A-E194-4364-8F44-58606A22BE22}" dt="2025-10-27T14:38:16.173" v="968" actId="20577"/>
        <pc:sldMkLst>
          <pc:docMk/>
          <pc:sldMk cId="1103476333" sldId="465"/>
        </pc:sldMkLst>
        <pc:spChg chg="mod">
          <ac:chgData name="Patricia Solinis" userId="e471df74-ce14-4663-8e43-25e82c370395" providerId="ADAL" clId="{73108D5A-E194-4364-8F44-58606A22BE22}" dt="2025-10-27T14:38:16.173" v="968" actId="20577"/>
          <ac:spMkLst>
            <pc:docMk/>
            <pc:sldMk cId="1103476333" sldId="465"/>
            <ac:spMk id="2" creationId="{3381AD83-C931-3A89-FB54-0FB61FEB8787}"/>
          </ac:spMkLst>
        </pc:spChg>
      </pc:sldChg>
      <pc:sldChg chg="modSp mod">
        <pc:chgData name="Patricia Solinis" userId="e471df74-ce14-4663-8e43-25e82c370395" providerId="ADAL" clId="{73108D5A-E194-4364-8F44-58606A22BE22}" dt="2025-10-31T13:40:20.032" v="1171" actId="2164"/>
        <pc:sldMkLst>
          <pc:docMk/>
          <pc:sldMk cId="3476070368" sldId="468"/>
        </pc:sldMkLst>
        <pc:spChg chg="mod">
          <ac:chgData name="Patricia Solinis" userId="e471df74-ce14-4663-8e43-25e82c370395" providerId="ADAL" clId="{73108D5A-E194-4364-8F44-58606A22BE22}" dt="2025-10-30T13:55:26.491" v="1169" actId="207"/>
          <ac:spMkLst>
            <pc:docMk/>
            <pc:sldMk cId="3476070368" sldId="468"/>
            <ac:spMk id="17" creationId="{B5F31E30-2341-6F46-7EFB-164F23D493C7}"/>
          </ac:spMkLst>
        </pc:spChg>
        <pc:graphicFrameChg chg="mod modGraphic">
          <ac:chgData name="Patricia Solinis" userId="e471df74-ce14-4663-8e43-25e82c370395" providerId="ADAL" clId="{73108D5A-E194-4364-8F44-58606A22BE22}" dt="2025-10-31T13:40:20.032" v="1171" actId="2164"/>
          <ac:graphicFrameMkLst>
            <pc:docMk/>
            <pc:sldMk cId="3476070368" sldId="468"/>
            <ac:graphicFrameMk id="6" creationId="{DE108391-00AC-C181-97D0-481BA3A8EC72}"/>
          </ac:graphicFrameMkLst>
        </pc:graphicFrameChg>
      </pc:sldChg>
      <pc:sldChg chg="addSp modSp">
        <pc:chgData name="Patricia Solinis" userId="e471df74-ce14-4663-8e43-25e82c370395" providerId="ADAL" clId="{73108D5A-E194-4364-8F44-58606A22BE22}" dt="2025-10-31T13:48:21.102" v="1577"/>
        <pc:sldMkLst>
          <pc:docMk/>
          <pc:sldMk cId="1411861866" sldId="469"/>
        </pc:sldMkLst>
        <pc:picChg chg="add mod">
          <ac:chgData name="Patricia Solinis" userId="e471df74-ce14-4663-8e43-25e82c370395" providerId="ADAL" clId="{73108D5A-E194-4364-8F44-58606A22BE22}" dt="2025-10-31T13:48:21.102" v="1577"/>
          <ac:picMkLst>
            <pc:docMk/>
            <pc:sldMk cId="1411861866" sldId="469"/>
            <ac:picMk id="5" creationId="{DA7BCDE0-5F9B-95A9-ECBA-881E9C007350}"/>
          </ac:picMkLst>
        </pc:picChg>
      </pc:sldChg>
      <pc:sldChg chg="modSp mod">
        <pc:chgData name="Patricia Solinis" userId="e471df74-ce14-4663-8e43-25e82c370395" providerId="ADAL" clId="{73108D5A-E194-4364-8F44-58606A22BE22}" dt="2025-10-30T13:51:52.932" v="1064" actId="20577"/>
        <pc:sldMkLst>
          <pc:docMk/>
          <pc:sldMk cId="1946296669" sldId="470"/>
        </pc:sldMkLst>
        <pc:spChg chg="mod">
          <ac:chgData name="Patricia Solinis" userId="e471df74-ce14-4663-8e43-25e82c370395" providerId="ADAL" clId="{73108D5A-E194-4364-8F44-58606A22BE22}" dt="2025-10-30T13:51:52.932" v="1064" actId="20577"/>
          <ac:spMkLst>
            <pc:docMk/>
            <pc:sldMk cId="1946296669" sldId="470"/>
            <ac:spMk id="6" creationId="{29F1E5FD-1CB6-B5D3-8EEB-92A96BDDDA95}"/>
          </ac:spMkLst>
        </pc:spChg>
      </pc:sldChg>
      <pc:sldChg chg="modSp mod">
        <pc:chgData name="Patricia Solinis" userId="e471df74-ce14-4663-8e43-25e82c370395" providerId="ADAL" clId="{73108D5A-E194-4364-8F44-58606A22BE22}" dt="2025-10-31T13:47:58.997" v="1576" actId="1076"/>
        <pc:sldMkLst>
          <pc:docMk/>
          <pc:sldMk cId="1204602232" sldId="471"/>
        </pc:sldMkLst>
        <pc:picChg chg="mod">
          <ac:chgData name="Patricia Solinis" userId="e471df74-ce14-4663-8e43-25e82c370395" providerId="ADAL" clId="{73108D5A-E194-4364-8F44-58606A22BE22}" dt="2025-10-31T13:47:58.997" v="1576" actId="1076"/>
          <ac:picMkLst>
            <pc:docMk/>
            <pc:sldMk cId="1204602232" sldId="471"/>
            <ac:picMk id="18" creationId="{DA5845D7-F6A6-44FD-AC03-FC196B80FBE3}"/>
          </ac:picMkLst>
        </pc:picChg>
      </pc:sldChg>
      <pc:sldChg chg="addSp modSp mod">
        <pc:chgData name="Patricia Solinis" userId="e471df74-ce14-4663-8e43-25e82c370395" providerId="ADAL" clId="{73108D5A-E194-4364-8F44-58606A22BE22}" dt="2025-10-31T13:46:18.857" v="1573" actId="1076"/>
        <pc:sldMkLst>
          <pc:docMk/>
          <pc:sldMk cId="1793348684" sldId="472"/>
        </pc:sldMkLst>
        <pc:spChg chg="add mod">
          <ac:chgData name="Patricia Solinis" userId="e471df74-ce14-4663-8e43-25e82c370395" providerId="ADAL" clId="{73108D5A-E194-4364-8F44-58606A22BE22}" dt="2025-10-31T13:41:39.747" v="1218" actId="14100"/>
          <ac:spMkLst>
            <pc:docMk/>
            <pc:sldMk cId="1793348684" sldId="472"/>
            <ac:spMk id="2" creationId="{6110ED2D-550E-585B-D21B-AE767BF347E6}"/>
          </ac:spMkLst>
        </pc:spChg>
        <pc:spChg chg="add mod">
          <ac:chgData name="Patricia Solinis" userId="e471df74-ce14-4663-8e43-25e82c370395" providerId="ADAL" clId="{73108D5A-E194-4364-8F44-58606A22BE22}" dt="2025-10-31T13:42:08.002" v="1248" actId="14100"/>
          <ac:spMkLst>
            <pc:docMk/>
            <pc:sldMk cId="1793348684" sldId="472"/>
            <ac:spMk id="8" creationId="{7149D29D-7D96-92DC-D12A-A19BE4B3B2E6}"/>
          </ac:spMkLst>
        </pc:spChg>
        <pc:spChg chg="add mod">
          <ac:chgData name="Patricia Solinis" userId="e471df74-ce14-4663-8e43-25e82c370395" providerId="ADAL" clId="{73108D5A-E194-4364-8F44-58606A22BE22}" dt="2025-10-31T13:42:22.257" v="1266" actId="5793"/>
          <ac:spMkLst>
            <pc:docMk/>
            <pc:sldMk cId="1793348684" sldId="472"/>
            <ac:spMk id="10" creationId="{6EE43AAD-C04D-6613-13B7-F209836EE1AB}"/>
          </ac:spMkLst>
        </pc:spChg>
        <pc:spChg chg="add mod">
          <ac:chgData name="Patricia Solinis" userId="e471df74-ce14-4663-8e43-25e82c370395" providerId="ADAL" clId="{73108D5A-E194-4364-8F44-58606A22BE22}" dt="2025-10-31T13:46:18.857" v="1573" actId="1076"/>
          <ac:spMkLst>
            <pc:docMk/>
            <pc:sldMk cId="1793348684" sldId="472"/>
            <ac:spMk id="13" creationId="{0E8CB61C-D079-ABEA-38CD-A898BF16E624}"/>
          </ac:spMkLst>
        </pc:spChg>
        <pc:spChg chg="mod">
          <ac:chgData name="Patricia Solinis" userId="e471df74-ce14-4663-8e43-25e82c370395" providerId="ADAL" clId="{73108D5A-E194-4364-8F44-58606A22BE22}" dt="2025-10-31T13:43:05.859" v="1291" actId="14100"/>
          <ac:spMkLst>
            <pc:docMk/>
            <pc:sldMk cId="1793348684" sldId="472"/>
            <ac:spMk id="41" creationId="{C31A1B4C-515B-1BB2-72D7-4ADD2F1F9E6A}"/>
          </ac:spMkLst>
        </pc:spChg>
        <pc:cxnChg chg="add mod">
          <ac:chgData name="Patricia Solinis" userId="e471df74-ce14-4663-8e43-25e82c370395" providerId="ADAL" clId="{73108D5A-E194-4364-8F44-58606A22BE22}" dt="2025-10-31T13:41:45.227" v="1219" actId="14100"/>
          <ac:cxnSpMkLst>
            <pc:docMk/>
            <pc:sldMk cId="1793348684" sldId="472"/>
            <ac:cxnSpMk id="7" creationId="{97F08634-2314-92D2-12DD-1F0BCFCAC641}"/>
          </ac:cxnSpMkLst>
        </pc:cxnChg>
        <pc:cxnChg chg="add mod">
          <ac:chgData name="Patricia Solinis" userId="e471df74-ce14-4663-8e43-25e82c370395" providerId="ADAL" clId="{73108D5A-E194-4364-8F44-58606A22BE22}" dt="2025-10-31T13:40:57.524" v="1175" actId="1076"/>
          <ac:cxnSpMkLst>
            <pc:docMk/>
            <pc:sldMk cId="1793348684" sldId="472"/>
            <ac:cxnSpMk id="9" creationId="{50DFD451-5C21-52C7-D8A5-D77D03C4B476}"/>
          </ac:cxnSpMkLst>
        </pc:cxnChg>
        <pc:cxnChg chg="add mod">
          <ac:chgData name="Patricia Solinis" userId="e471df74-ce14-4663-8e43-25e82c370395" providerId="ADAL" clId="{73108D5A-E194-4364-8F44-58606A22BE22}" dt="2025-10-31T13:41:05.492" v="1177" actId="1076"/>
          <ac:cxnSpMkLst>
            <pc:docMk/>
            <pc:sldMk cId="1793348684" sldId="472"/>
            <ac:cxnSpMk id="11" creationId="{A95B1C2E-31F5-8496-E3D9-E3B2D5912AC7}"/>
          </ac:cxnSpMkLst>
        </pc:cxnChg>
        <pc:cxnChg chg="mod">
          <ac:chgData name="Patricia Solinis" userId="e471df74-ce14-4663-8e43-25e82c370395" providerId="ADAL" clId="{73108D5A-E194-4364-8F44-58606A22BE22}" dt="2025-10-31T13:43:11.714" v="1292" actId="1076"/>
          <ac:cxnSpMkLst>
            <pc:docMk/>
            <pc:sldMk cId="1793348684" sldId="472"/>
            <ac:cxnSpMk id="44" creationId="{A2DD9A71-7DDE-E88F-201B-4FC1720258D5}"/>
          </ac:cxnSpMkLst>
        </pc:cxnChg>
      </pc:sldChg>
      <pc:sldChg chg="delSp modSp mod">
        <pc:chgData name="Patricia Solinis" userId="e471df74-ce14-4663-8e43-25e82c370395" providerId="ADAL" clId="{73108D5A-E194-4364-8F44-58606A22BE22}" dt="2025-11-03T13:01:05.961" v="1579" actId="1076"/>
        <pc:sldMkLst>
          <pc:docMk/>
          <pc:sldMk cId="1481867287" sldId="473"/>
        </pc:sldMkLst>
        <pc:spChg chg="mod">
          <ac:chgData name="Patricia Solinis" userId="e471df74-ce14-4663-8e43-25e82c370395" providerId="ADAL" clId="{73108D5A-E194-4364-8F44-58606A22BE22}" dt="2025-11-03T13:01:05.961" v="1579" actId="1076"/>
          <ac:spMkLst>
            <pc:docMk/>
            <pc:sldMk cId="1481867287" sldId="473"/>
            <ac:spMk id="3" creationId="{3B26BFC4-64AC-F349-0B3E-A6B631BD5970}"/>
          </ac:spMkLst>
        </pc:spChg>
        <pc:spChg chg="mod">
          <ac:chgData name="Patricia Solinis" userId="e471df74-ce14-4663-8e43-25e82c370395" providerId="ADAL" clId="{73108D5A-E194-4364-8F44-58606A22BE22}" dt="2025-11-03T13:01:05.961" v="1579" actId="1076"/>
          <ac:spMkLst>
            <pc:docMk/>
            <pc:sldMk cId="1481867287" sldId="473"/>
            <ac:spMk id="6" creationId="{65617BB7-6BF1-1795-9125-B2B6674D75F6}"/>
          </ac:spMkLst>
        </pc:spChg>
        <pc:spChg chg="del">
          <ac:chgData name="Patricia Solinis" userId="e471df74-ce14-4663-8e43-25e82c370395" providerId="ADAL" clId="{73108D5A-E194-4364-8F44-58606A22BE22}" dt="2025-11-03T13:00:16.506" v="1578" actId="478"/>
          <ac:spMkLst>
            <pc:docMk/>
            <pc:sldMk cId="1481867287" sldId="473"/>
            <ac:spMk id="9" creationId="{4D4542BB-6180-28CB-A9DD-444E004FC85B}"/>
          </ac:spMkLst>
        </pc:spChg>
        <pc:spChg chg="del">
          <ac:chgData name="Patricia Solinis" userId="e471df74-ce14-4663-8e43-25e82c370395" providerId="ADAL" clId="{73108D5A-E194-4364-8F44-58606A22BE22}" dt="2025-11-03T13:00:16.506" v="1578" actId="478"/>
          <ac:spMkLst>
            <pc:docMk/>
            <pc:sldMk cId="1481867287" sldId="473"/>
            <ac:spMk id="25" creationId="{B28E9D9F-AD15-891B-052D-663082A30E50}"/>
          </ac:spMkLst>
        </pc:spChg>
        <pc:spChg chg="del">
          <ac:chgData name="Patricia Solinis" userId="e471df74-ce14-4663-8e43-25e82c370395" providerId="ADAL" clId="{73108D5A-E194-4364-8F44-58606A22BE22}" dt="2025-11-03T13:00:16.506" v="1578" actId="478"/>
          <ac:spMkLst>
            <pc:docMk/>
            <pc:sldMk cId="1481867287" sldId="473"/>
            <ac:spMk id="28" creationId="{18F7A973-DB6C-DAEB-C5F1-8244A155C5AE}"/>
          </ac:spMkLst>
        </pc:spChg>
        <pc:spChg chg="mod">
          <ac:chgData name="Patricia Solinis" userId="e471df74-ce14-4663-8e43-25e82c370395" providerId="ADAL" clId="{73108D5A-E194-4364-8F44-58606A22BE22}" dt="2025-11-03T13:01:05.961" v="1579" actId="1076"/>
          <ac:spMkLst>
            <pc:docMk/>
            <pc:sldMk cId="1481867287" sldId="473"/>
            <ac:spMk id="32" creationId="{2A89A53D-C24F-2BAC-DE97-7D72BBEC3204}"/>
          </ac:spMkLst>
        </pc:spChg>
        <pc:spChg chg="mod">
          <ac:chgData name="Patricia Solinis" userId="e471df74-ce14-4663-8e43-25e82c370395" providerId="ADAL" clId="{73108D5A-E194-4364-8F44-58606A22BE22}" dt="2025-11-03T13:01:05.961" v="1579" actId="1076"/>
          <ac:spMkLst>
            <pc:docMk/>
            <pc:sldMk cId="1481867287" sldId="473"/>
            <ac:spMk id="50" creationId="{702EA192-2C46-397A-9A69-5DF1D753C35A}"/>
          </ac:spMkLst>
        </pc:spChg>
        <pc:spChg chg="mod">
          <ac:chgData name="Patricia Solinis" userId="e471df74-ce14-4663-8e43-25e82c370395" providerId="ADAL" clId="{73108D5A-E194-4364-8F44-58606A22BE22}" dt="2025-11-03T13:01:05.961" v="1579" actId="1076"/>
          <ac:spMkLst>
            <pc:docMk/>
            <pc:sldMk cId="1481867287" sldId="473"/>
            <ac:spMk id="53" creationId="{E8F36C16-A2F8-7FA7-0ED6-9C043A847468}"/>
          </ac:spMkLst>
        </pc:spChg>
        <pc:picChg chg="mod">
          <ac:chgData name="Patricia Solinis" userId="e471df74-ce14-4663-8e43-25e82c370395" providerId="ADAL" clId="{73108D5A-E194-4364-8F44-58606A22BE22}" dt="2025-11-03T13:01:05.961" v="1579" actId="1076"/>
          <ac:picMkLst>
            <pc:docMk/>
            <pc:sldMk cId="1481867287" sldId="473"/>
            <ac:picMk id="34" creationId="{03F621D2-3515-DB50-089F-E9141A951F75}"/>
          </ac:picMkLst>
        </pc:picChg>
        <pc:picChg chg="mod">
          <ac:chgData name="Patricia Solinis" userId="e471df74-ce14-4663-8e43-25e82c370395" providerId="ADAL" clId="{73108D5A-E194-4364-8F44-58606A22BE22}" dt="2025-11-03T13:01:05.961" v="1579" actId="1076"/>
          <ac:picMkLst>
            <pc:docMk/>
            <pc:sldMk cId="1481867287" sldId="473"/>
            <ac:picMk id="35" creationId="{8E505EFF-0BF5-42A5-C55B-F3215A47FE9C}"/>
          </ac:picMkLst>
        </pc:picChg>
        <pc:picChg chg="del">
          <ac:chgData name="Patricia Solinis" userId="e471df74-ce14-4663-8e43-25e82c370395" providerId="ADAL" clId="{73108D5A-E194-4364-8F44-58606A22BE22}" dt="2025-11-03T13:00:16.506" v="1578" actId="478"/>
          <ac:picMkLst>
            <pc:docMk/>
            <pc:sldMk cId="1481867287" sldId="473"/>
            <ac:picMk id="46" creationId="{DEC29814-F037-268F-53D6-7710A63D9640}"/>
          </ac:picMkLst>
        </pc:picChg>
        <pc:picChg chg="del">
          <ac:chgData name="Patricia Solinis" userId="e471df74-ce14-4663-8e43-25e82c370395" providerId="ADAL" clId="{73108D5A-E194-4364-8F44-58606A22BE22}" dt="2025-11-03T13:00:16.506" v="1578" actId="478"/>
          <ac:picMkLst>
            <pc:docMk/>
            <pc:sldMk cId="1481867287" sldId="473"/>
            <ac:picMk id="47" creationId="{FD6B4D5E-ECD4-31FB-8910-996B825D9592}"/>
          </ac:picMkLst>
        </pc:picChg>
        <pc:picChg chg="mod">
          <ac:chgData name="Patricia Solinis" userId="e471df74-ce14-4663-8e43-25e82c370395" providerId="ADAL" clId="{73108D5A-E194-4364-8F44-58606A22BE22}" dt="2025-11-03T13:01:05.961" v="1579" actId="1076"/>
          <ac:picMkLst>
            <pc:docMk/>
            <pc:sldMk cId="1481867287" sldId="473"/>
            <ac:picMk id="52" creationId="{023578A6-8067-2CA9-EF82-6F68A2723F0E}"/>
          </ac:picMkLst>
        </pc:picChg>
        <pc:picChg chg="mod">
          <ac:chgData name="Patricia Solinis" userId="e471df74-ce14-4663-8e43-25e82c370395" providerId="ADAL" clId="{73108D5A-E194-4364-8F44-58606A22BE22}" dt="2025-11-03T13:01:05.961" v="1579" actId="1076"/>
          <ac:picMkLst>
            <pc:docMk/>
            <pc:sldMk cId="1481867287" sldId="473"/>
            <ac:picMk id="56" creationId="{14F131EA-CFB6-0B35-D63F-89413A5D3E69}"/>
          </ac:picMkLst>
        </pc:picChg>
        <pc:picChg chg="del">
          <ac:chgData name="Patricia Solinis" userId="e471df74-ce14-4663-8e43-25e82c370395" providerId="ADAL" clId="{73108D5A-E194-4364-8F44-58606A22BE22}" dt="2025-11-03T13:00:16.506" v="1578" actId="478"/>
          <ac:picMkLst>
            <pc:docMk/>
            <pc:sldMk cId="1481867287" sldId="473"/>
            <ac:picMk id="57" creationId="{5483CD80-507B-C839-C7DC-7AA037FF15ED}"/>
          </ac:picMkLst>
        </pc:picChg>
        <pc:cxnChg chg="del">
          <ac:chgData name="Patricia Solinis" userId="e471df74-ce14-4663-8e43-25e82c370395" providerId="ADAL" clId="{73108D5A-E194-4364-8F44-58606A22BE22}" dt="2025-11-03T13:00:16.506" v="1578" actId="478"/>
          <ac:cxnSpMkLst>
            <pc:docMk/>
            <pc:sldMk cId="1481867287" sldId="473"/>
            <ac:cxnSpMk id="26" creationId="{6933E40C-47B2-0AF7-3995-8667004F83EC}"/>
          </ac:cxnSpMkLst>
        </pc:cxnChg>
        <pc:cxnChg chg="del">
          <ac:chgData name="Patricia Solinis" userId="e471df74-ce14-4663-8e43-25e82c370395" providerId="ADAL" clId="{73108D5A-E194-4364-8F44-58606A22BE22}" dt="2025-11-03T13:00:16.506" v="1578" actId="478"/>
          <ac:cxnSpMkLst>
            <pc:docMk/>
            <pc:sldMk cId="1481867287" sldId="473"/>
            <ac:cxnSpMk id="30" creationId="{5D7625E3-A79F-40AC-83F2-CBC24AF6E550}"/>
          </ac:cxnSpMkLst>
        </pc:cxnChg>
        <pc:cxnChg chg="mod">
          <ac:chgData name="Patricia Solinis" userId="e471df74-ce14-4663-8e43-25e82c370395" providerId="ADAL" clId="{73108D5A-E194-4364-8F44-58606A22BE22}" dt="2025-11-03T13:01:05.961" v="1579" actId="1076"/>
          <ac:cxnSpMkLst>
            <pc:docMk/>
            <pc:sldMk cId="1481867287" sldId="473"/>
            <ac:cxnSpMk id="33" creationId="{A127176A-6DF3-F18D-814B-2A1624A445F3}"/>
          </ac:cxnSpMkLst>
        </pc:cxnChg>
      </pc:sldChg>
      <pc:sldChg chg="modSp mod">
        <pc:chgData name="Patricia Solinis" userId="e471df74-ce14-4663-8e43-25e82c370395" providerId="ADAL" clId="{73108D5A-E194-4364-8F44-58606A22BE22}" dt="2025-10-31T13:47:35.786" v="1574" actId="13926"/>
        <pc:sldMkLst>
          <pc:docMk/>
          <pc:sldMk cId="739980693" sldId="474"/>
        </pc:sldMkLst>
        <pc:graphicFrameChg chg="modGraphic">
          <ac:chgData name="Patricia Solinis" userId="e471df74-ce14-4663-8e43-25e82c370395" providerId="ADAL" clId="{73108D5A-E194-4364-8F44-58606A22BE22}" dt="2025-10-31T13:47:35.786" v="1574" actId="13926"/>
          <ac:graphicFrameMkLst>
            <pc:docMk/>
            <pc:sldMk cId="739980693" sldId="474"/>
            <ac:graphicFrameMk id="7" creationId="{14D5A7D1-6E1C-28C5-272C-797644DA3983}"/>
          </ac:graphicFrameMkLst>
        </pc:graphicFrameChg>
      </pc:sldChg>
    </pc:docChg>
  </pc:docChgLst>
  <pc:docChgLst>
    <pc:chgData name="Raúl Batista" userId="defedd31-e174-4078-b0b0-c60087acc695" providerId="ADAL" clId="{B1596E64-BE86-4299-9E46-B43F7A6C61F4}"/>
    <pc:docChg chg="undo redo custSel addSld delSld modSld sldOrd">
      <pc:chgData name="Raúl Batista" userId="defedd31-e174-4078-b0b0-c60087acc695" providerId="ADAL" clId="{B1596E64-BE86-4299-9E46-B43F7A6C61F4}" dt="2025-09-03T07:46:57.693" v="2107" actId="20577"/>
      <pc:docMkLst>
        <pc:docMk/>
      </pc:docMkLst>
      <pc:sldChg chg="modSp mod">
        <pc:chgData name="Raúl Batista" userId="defedd31-e174-4078-b0b0-c60087acc695" providerId="ADAL" clId="{B1596E64-BE86-4299-9E46-B43F7A6C61F4}" dt="2025-09-02T13:33:14.659" v="2069" actId="1076"/>
        <pc:sldMkLst>
          <pc:docMk/>
          <pc:sldMk cId="0" sldId="256"/>
        </pc:sldMkLst>
      </pc:sldChg>
      <pc:sldChg chg="addSp modSp mod">
        <pc:chgData name="Raúl Batista" userId="defedd31-e174-4078-b0b0-c60087acc695" providerId="ADAL" clId="{B1596E64-BE86-4299-9E46-B43F7A6C61F4}" dt="2025-09-02T12:51:30.831" v="1651" actId="2711"/>
        <pc:sldMkLst>
          <pc:docMk/>
          <pc:sldMk cId="0" sldId="257"/>
        </pc:sldMkLst>
      </pc:sldChg>
      <pc:sldChg chg="del">
        <pc:chgData name="Raúl Batista" userId="defedd31-e174-4078-b0b0-c60087acc695" providerId="ADAL" clId="{B1596E64-BE86-4299-9E46-B43F7A6C61F4}" dt="2025-09-02T11:56:40.407" v="1442" actId="47"/>
        <pc:sldMkLst>
          <pc:docMk/>
          <pc:sldMk cId="0" sldId="258"/>
        </pc:sldMkLst>
      </pc:sldChg>
      <pc:sldChg chg="addSp delSp modSp add mod">
        <pc:chgData name="Raúl Batista" userId="defedd31-e174-4078-b0b0-c60087acc695" providerId="ADAL" clId="{B1596E64-BE86-4299-9E46-B43F7A6C61F4}" dt="2025-09-02T13:40:01.267" v="2079" actId="108"/>
        <pc:sldMkLst>
          <pc:docMk/>
          <pc:sldMk cId="3486506698" sldId="259"/>
        </pc:sldMkLst>
      </pc:sldChg>
      <pc:sldChg chg="addSp delSp modSp add mod">
        <pc:chgData name="Raúl Batista" userId="defedd31-e174-4078-b0b0-c60087acc695" providerId="ADAL" clId="{B1596E64-BE86-4299-9E46-B43F7A6C61F4}" dt="2025-09-03T07:43:27.987" v="2091" actId="1076"/>
        <pc:sldMkLst>
          <pc:docMk/>
          <pc:sldMk cId="1620030016" sldId="260"/>
        </pc:sldMkLst>
      </pc:sldChg>
      <pc:sldChg chg="addSp delSp modSp add mod">
        <pc:chgData name="Raúl Batista" userId="defedd31-e174-4078-b0b0-c60087acc695" providerId="ADAL" clId="{B1596E64-BE86-4299-9E46-B43F7A6C61F4}" dt="2025-09-03T07:44:52.562" v="2102" actId="20577"/>
        <pc:sldMkLst>
          <pc:docMk/>
          <pc:sldMk cId="1327025581" sldId="261"/>
        </pc:sldMkLst>
      </pc:sldChg>
      <pc:sldChg chg="addSp delSp modSp add mod">
        <pc:chgData name="Raúl Batista" userId="defedd31-e174-4078-b0b0-c60087acc695" providerId="ADAL" clId="{B1596E64-BE86-4299-9E46-B43F7A6C61F4}" dt="2025-09-03T07:46:57.693" v="2107" actId="20577"/>
        <pc:sldMkLst>
          <pc:docMk/>
          <pc:sldMk cId="3998156926" sldId="262"/>
        </pc:sldMkLst>
      </pc:sldChg>
      <pc:sldChg chg="addSp delSp modSp add del mod ord">
        <pc:chgData name="Raúl Batista" userId="defedd31-e174-4078-b0b0-c60087acc695" providerId="ADAL" clId="{B1596E64-BE86-4299-9E46-B43F7A6C61F4}" dt="2025-09-02T11:21:22.293" v="1028" actId="47"/>
        <pc:sldMkLst>
          <pc:docMk/>
          <pc:sldMk cId="3509821819" sldId="263"/>
        </pc:sldMkLst>
      </pc:sldChg>
      <pc:sldChg chg="addSp delSp modSp add del mod">
        <pc:chgData name="Raúl Batista" userId="defedd31-e174-4078-b0b0-c60087acc695" providerId="ADAL" clId="{B1596E64-BE86-4299-9E46-B43F7A6C61F4}" dt="2025-09-02T11:21:16.746" v="1027" actId="47"/>
        <pc:sldMkLst>
          <pc:docMk/>
          <pc:sldMk cId="2671382012" sldId="264"/>
        </pc:sldMkLst>
      </pc:sldChg>
      <pc:sldChg chg="addSp delSp modSp add mod">
        <pc:chgData name="Raúl Batista" userId="defedd31-e174-4078-b0b0-c60087acc695" providerId="ADAL" clId="{B1596E64-BE86-4299-9E46-B43F7A6C61F4}" dt="2025-09-02T13:33:36.792" v="2072" actId="207"/>
        <pc:sldMkLst>
          <pc:docMk/>
          <pc:sldMk cId="3703853065" sldId="265"/>
        </pc:sldMkLst>
      </pc:sldChg>
      <pc:sldChg chg="add del">
        <pc:chgData name="Raúl Batista" userId="defedd31-e174-4078-b0b0-c60087acc695" providerId="ADAL" clId="{B1596E64-BE86-4299-9E46-B43F7A6C61F4}" dt="2025-09-02T11:55:40.762" v="1438" actId="47"/>
        <pc:sldMkLst>
          <pc:docMk/>
          <pc:sldMk cId="895565115" sldId="266"/>
        </pc:sldMkLst>
      </pc:sldChg>
      <pc:sldChg chg="modSp add del mod">
        <pc:chgData name="Raúl Batista" userId="defedd31-e174-4078-b0b0-c60087acc695" providerId="ADAL" clId="{B1596E64-BE86-4299-9E46-B43F7A6C61F4}" dt="2025-09-02T11:21:24.061" v="1029" actId="47"/>
        <pc:sldMkLst>
          <pc:docMk/>
          <pc:sldMk cId="2181130086" sldId="267"/>
        </pc:sldMkLst>
      </pc:sldChg>
      <pc:sldChg chg="modSp add del mod">
        <pc:chgData name="Raúl Batista" userId="defedd31-e174-4078-b0b0-c60087acc695" providerId="ADAL" clId="{B1596E64-BE86-4299-9E46-B43F7A6C61F4}" dt="2025-09-02T11:15:08.997" v="999" actId="2696"/>
        <pc:sldMkLst>
          <pc:docMk/>
          <pc:sldMk cId="4039717055" sldId="267"/>
        </pc:sldMkLst>
      </pc:sldChg>
      <pc:sldChg chg="addSp delSp modSp add mod ord">
        <pc:chgData name="Raúl Batista" userId="defedd31-e174-4078-b0b0-c60087acc695" providerId="ADAL" clId="{B1596E64-BE86-4299-9E46-B43F7A6C61F4}" dt="2025-09-02T13:29:59.752" v="2051" actId="207"/>
        <pc:sldMkLst>
          <pc:docMk/>
          <pc:sldMk cId="522312847" sldId="431"/>
        </pc:sldMkLst>
      </pc:sldChg>
      <pc:sldChg chg="addSp modSp add mod">
        <pc:chgData name="Raúl Batista" userId="defedd31-e174-4078-b0b0-c60087acc695" providerId="ADAL" clId="{B1596E64-BE86-4299-9E46-B43F7A6C61F4}" dt="2025-09-02T13:29:48.167" v="2048" actId="207"/>
        <pc:sldMkLst>
          <pc:docMk/>
          <pc:sldMk cId="3327872055" sldId="432"/>
        </pc:sldMkLst>
      </pc:sldChg>
      <pc:sldChg chg="modSp add del mod">
        <pc:chgData name="Raúl Batista" userId="defedd31-e174-4078-b0b0-c60087acc695" providerId="ADAL" clId="{B1596E64-BE86-4299-9E46-B43F7A6C61F4}" dt="2025-09-02T11:35:52.276" v="1243" actId="47"/>
        <pc:sldMkLst>
          <pc:docMk/>
          <pc:sldMk cId="2772437089" sldId="433"/>
        </pc:sldMkLst>
      </pc:sldChg>
      <pc:sldChg chg="modSp add mod setBg">
        <pc:chgData name="Raúl Batista" userId="defedd31-e174-4078-b0b0-c60087acc695" providerId="ADAL" clId="{B1596E64-BE86-4299-9E46-B43F7A6C61F4}" dt="2025-09-02T13:29:31.151" v="2045" actId="207"/>
        <pc:sldMkLst>
          <pc:docMk/>
          <pc:sldMk cId="132308663" sldId="434"/>
        </pc:sldMkLst>
      </pc:sldChg>
    </pc:docChg>
  </pc:docChgLst>
  <pc:docChgLst>
    <pc:chgData name="Raúl Batista" userId="defedd31-e174-4078-b0b0-c60087acc695" providerId="ADAL" clId="{4A801F4B-77F2-4480-98FA-4F5C466606CA}"/>
    <pc:docChg chg="undo redo custSel addSld delSld modSld sldOrd">
      <pc:chgData name="Raúl Batista" userId="defedd31-e174-4078-b0b0-c60087acc695" providerId="ADAL" clId="{4A801F4B-77F2-4480-98FA-4F5C466606CA}" dt="2025-11-03T10:07:57.142" v="6214" actId="20577"/>
      <pc:docMkLst>
        <pc:docMk/>
      </pc:docMkLst>
      <pc:sldChg chg="del ord">
        <pc:chgData name="Raúl Batista" userId="defedd31-e174-4078-b0b0-c60087acc695" providerId="ADAL" clId="{4A801F4B-77F2-4480-98FA-4F5C466606CA}" dt="2025-10-23T18:58:22.231" v="3309" actId="47"/>
        <pc:sldMkLst>
          <pc:docMk/>
          <pc:sldMk cId="0" sldId="257"/>
        </pc:sldMkLst>
      </pc:sldChg>
      <pc:sldChg chg="addSp modSp add mod ord">
        <pc:chgData name="Raúl Batista" userId="defedd31-e174-4078-b0b0-c60087acc695" providerId="ADAL" clId="{4A801F4B-77F2-4480-98FA-4F5C466606CA}" dt="2025-10-24T11:10:58.002" v="4086"/>
        <pc:sldMkLst>
          <pc:docMk/>
          <pc:sldMk cId="0" sldId="258"/>
        </pc:sldMkLst>
        <pc:spChg chg="add mod">
          <ac:chgData name="Raúl Batista" userId="defedd31-e174-4078-b0b0-c60087acc695" providerId="ADAL" clId="{4A801F4B-77F2-4480-98FA-4F5C466606CA}" dt="2025-10-23T19:01:15.843" v="3322" actId="1076"/>
          <ac:spMkLst>
            <pc:docMk/>
            <pc:sldMk cId="0" sldId="258"/>
            <ac:spMk id="2" creationId="{D459F065-DFD6-5C4D-AC33-52294DD8B9DC}"/>
          </ac:spMkLst>
        </pc:spChg>
        <pc:spChg chg="add mod">
          <ac:chgData name="Raúl Batista" userId="defedd31-e174-4078-b0b0-c60087acc695" providerId="ADAL" clId="{4A801F4B-77F2-4480-98FA-4F5C466606CA}" dt="2025-10-23T19:01:15.843" v="3322" actId="1076"/>
          <ac:spMkLst>
            <pc:docMk/>
            <pc:sldMk cId="0" sldId="258"/>
            <ac:spMk id="3" creationId="{310A92FF-95FA-03D3-F819-6942DF2C1712}"/>
          </ac:spMkLst>
        </pc:spChg>
        <pc:picChg chg="mod">
          <ac:chgData name="Raúl Batista" userId="defedd31-e174-4078-b0b0-c60087acc695" providerId="ADAL" clId="{4A801F4B-77F2-4480-98FA-4F5C466606CA}" dt="2025-10-23T19:01:09.092" v="3321" actId="1076"/>
          <ac:picMkLst>
            <pc:docMk/>
            <pc:sldMk cId="0" sldId="258"/>
            <ac:picMk id="158" creationId="{00000000-0000-0000-0000-000000000000}"/>
          </ac:picMkLst>
        </pc:picChg>
      </pc:sldChg>
      <pc:sldChg chg="add del">
        <pc:chgData name="Raúl Batista" userId="defedd31-e174-4078-b0b0-c60087acc695" providerId="ADAL" clId="{4A801F4B-77F2-4480-98FA-4F5C466606CA}" dt="2025-10-23T18:58:35.867" v="3312" actId="47"/>
        <pc:sldMkLst>
          <pc:docMk/>
          <pc:sldMk cId="3486506698" sldId="259"/>
        </pc:sldMkLst>
      </pc:sldChg>
      <pc:sldChg chg="addSp delSp modSp del mod ord">
        <pc:chgData name="Raúl Batista" userId="defedd31-e174-4078-b0b0-c60087acc695" providerId="ADAL" clId="{4A801F4B-77F2-4480-98FA-4F5C466606CA}" dt="2025-10-24T09:01:04.917" v="3767" actId="47"/>
        <pc:sldMkLst>
          <pc:docMk/>
          <pc:sldMk cId="1620030016" sldId="260"/>
        </pc:sldMkLst>
      </pc:sldChg>
      <pc:sldChg chg="addSp delSp modSp del mod ord">
        <pc:chgData name="Raúl Batista" userId="defedd31-e174-4078-b0b0-c60087acc695" providerId="ADAL" clId="{4A801F4B-77F2-4480-98FA-4F5C466606CA}" dt="2025-10-23T17:42:52.304" v="2787" actId="47"/>
        <pc:sldMkLst>
          <pc:docMk/>
          <pc:sldMk cId="1327025581" sldId="261"/>
        </pc:sldMkLst>
      </pc:sldChg>
      <pc:sldChg chg="del">
        <pc:chgData name="Raúl Batista" userId="defedd31-e174-4078-b0b0-c60087acc695" providerId="ADAL" clId="{4A801F4B-77F2-4480-98FA-4F5C466606CA}" dt="2025-10-23T18:58:48.703" v="3316" actId="47"/>
        <pc:sldMkLst>
          <pc:docMk/>
          <pc:sldMk cId="3998156926" sldId="262"/>
        </pc:sldMkLst>
      </pc:sldChg>
      <pc:sldChg chg="del">
        <pc:chgData name="Raúl Batista" userId="defedd31-e174-4078-b0b0-c60087acc695" providerId="ADAL" clId="{4A801F4B-77F2-4480-98FA-4F5C466606CA}" dt="2025-10-23T18:58:46.637" v="3315" actId="47"/>
        <pc:sldMkLst>
          <pc:docMk/>
          <pc:sldMk cId="3703853065" sldId="265"/>
        </pc:sldMkLst>
      </pc:sldChg>
      <pc:sldChg chg="addSp modSp add mod ord">
        <pc:chgData name="Raúl Batista" userId="defedd31-e174-4078-b0b0-c60087acc695" providerId="ADAL" clId="{4A801F4B-77F2-4480-98FA-4F5C466606CA}" dt="2025-10-30T19:07:28.437" v="6121" actId="1076"/>
        <pc:sldMkLst>
          <pc:docMk/>
          <pc:sldMk cId="124553967" sldId="268"/>
        </pc:sldMkLst>
        <pc:spChg chg="mod">
          <ac:chgData name="Raúl Batista" userId="defedd31-e174-4078-b0b0-c60087acc695" providerId="ADAL" clId="{4A801F4B-77F2-4480-98FA-4F5C466606CA}" dt="2025-10-14T12:51:39.258" v="16" actId="20577"/>
          <ac:spMkLst>
            <pc:docMk/>
            <pc:sldMk cId="124553967" sldId="268"/>
            <ac:spMk id="3" creationId="{1B875CB1-7980-7E10-6446-81C95A2DB41A}"/>
          </ac:spMkLst>
        </pc:spChg>
        <pc:picChg chg="add mod">
          <ac:chgData name="Raúl Batista" userId="defedd31-e174-4078-b0b0-c60087acc695" providerId="ADAL" clId="{4A801F4B-77F2-4480-98FA-4F5C466606CA}" dt="2025-10-30T19:07:28.437" v="6121" actId="1076"/>
          <ac:picMkLst>
            <pc:docMk/>
            <pc:sldMk cId="124553967" sldId="268"/>
            <ac:picMk id="5" creationId="{00652204-EAA4-F6A8-7341-EC778BFA52D3}"/>
          </ac:picMkLst>
        </pc:picChg>
      </pc:sldChg>
      <pc:sldChg chg="addSp delSp modSp add del mod">
        <pc:chgData name="Raúl Batista" userId="defedd31-e174-4078-b0b0-c60087acc695" providerId="ADAL" clId="{4A801F4B-77F2-4480-98FA-4F5C466606CA}" dt="2025-10-24T12:09:29.170" v="5358" actId="47"/>
        <pc:sldMkLst>
          <pc:docMk/>
          <pc:sldMk cId="1906447628" sldId="274"/>
        </pc:sldMkLst>
      </pc:sldChg>
      <pc:sldChg chg="add del">
        <pc:chgData name="Raúl Batista" userId="defedd31-e174-4078-b0b0-c60087acc695" providerId="ADAL" clId="{4A801F4B-77F2-4480-98FA-4F5C466606CA}" dt="2025-10-16T09:14:50.116" v="1470" actId="47"/>
        <pc:sldMkLst>
          <pc:docMk/>
          <pc:sldMk cId="3518170899" sldId="275"/>
        </pc:sldMkLst>
      </pc:sldChg>
      <pc:sldChg chg="addSp delSp modSp add del mod">
        <pc:chgData name="Raúl Batista" userId="defedd31-e174-4078-b0b0-c60087acc695" providerId="ADAL" clId="{4A801F4B-77F2-4480-98FA-4F5C466606CA}" dt="2025-10-16T10:16:29.009" v="1581" actId="47"/>
        <pc:sldMkLst>
          <pc:docMk/>
          <pc:sldMk cId="2521650655" sldId="276"/>
        </pc:sldMkLst>
      </pc:sldChg>
      <pc:sldChg chg="add del">
        <pc:chgData name="Raúl Batista" userId="defedd31-e174-4078-b0b0-c60087acc695" providerId="ADAL" clId="{4A801F4B-77F2-4480-98FA-4F5C466606CA}" dt="2025-10-16T07:56:58.234" v="866" actId="47"/>
        <pc:sldMkLst>
          <pc:docMk/>
          <pc:sldMk cId="3154648742" sldId="289"/>
        </pc:sldMkLst>
      </pc:sldChg>
      <pc:sldChg chg="add del">
        <pc:chgData name="Raúl Batista" userId="defedd31-e174-4078-b0b0-c60087acc695" providerId="ADAL" clId="{4A801F4B-77F2-4480-98FA-4F5C466606CA}" dt="2025-10-16T08:21:28.615" v="1017" actId="47"/>
        <pc:sldMkLst>
          <pc:docMk/>
          <pc:sldMk cId="4100904102" sldId="290"/>
        </pc:sldMkLst>
      </pc:sldChg>
      <pc:sldChg chg="add del">
        <pc:chgData name="Raúl Batista" userId="defedd31-e174-4078-b0b0-c60087acc695" providerId="ADAL" clId="{4A801F4B-77F2-4480-98FA-4F5C466606CA}" dt="2025-10-16T10:36:27.436" v="1672" actId="47"/>
        <pc:sldMkLst>
          <pc:docMk/>
          <pc:sldMk cId="2515588930" sldId="291"/>
        </pc:sldMkLst>
      </pc:sldChg>
      <pc:sldChg chg="modSp add del mod">
        <pc:chgData name="Raúl Batista" userId="defedd31-e174-4078-b0b0-c60087acc695" providerId="ADAL" clId="{4A801F4B-77F2-4480-98FA-4F5C466606CA}" dt="2025-10-16T11:44:16.666" v="1698" actId="47"/>
        <pc:sldMkLst>
          <pc:docMk/>
          <pc:sldMk cId="2944602254" sldId="292"/>
        </pc:sldMkLst>
      </pc:sldChg>
      <pc:sldChg chg="addSp delSp modSp add del mod">
        <pc:chgData name="Raúl Batista" userId="defedd31-e174-4078-b0b0-c60087acc695" providerId="ADAL" clId="{4A801F4B-77F2-4480-98FA-4F5C466606CA}" dt="2025-10-16T13:43:30.775" v="1852" actId="47"/>
        <pc:sldMkLst>
          <pc:docMk/>
          <pc:sldMk cId="2187593605" sldId="293"/>
        </pc:sldMkLst>
      </pc:sldChg>
      <pc:sldChg chg="add del">
        <pc:chgData name="Raúl Batista" userId="defedd31-e174-4078-b0b0-c60087acc695" providerId="ADAL" clId="{4A801F4B-77F2-4480-98FA-4F5C466606CA}" dt="2025-10-17T07:15:47.216" v="2524" actId="47"/>
        <pc:sldMkLst>
          <pc:docMk/>
          <pc:sldMk cId="101736289" sldId="295"/>
        </pc:sldMkLst>
      </pc:sldChg>
      <pc:sldChg chg="add del">
        <pc:chgData name="Raúl Batista" userId="defedd31-e174-4078-b0b0-c60087acc695" providerId="ADAL" clId="{4A801F4B-77F2-4480-98FA-4F5C466606CA}" dt="2025-10-17T07:25:19.423" v="2574" actId="47"/>
        <pc:sldMkLst>
          <pc:docMk/>
          <pc:sldMk cId="1658537193" sldId="296"/>
        </pc:sldMkLst>
      </pc:sldChg>
      <pc:sldChg chg="add del">
        <pc:chgData name="Raúl Batista" userId="defedd31-e174-4078-b0b0-c60087acc695" providerId="ADAL" clId="{4A801F4B-77F2-4480-98FA-4F5C466606CA}" dt="2025-10-23T17:09:04.879" v="2587" actId="47"/>
        <pc:sldMkLst>
          <pc:docMk/>
          <pc:sldMk cId="4277156131" sldId="297"/>
        </pc:sldMkLst>
      </pc:sldChg>
      <pc:sldChg chg="add del ord">
        <pc:chgData name="Raúl Batista" userId="defedd31-e174-4078-b0b0-c60087acc695" providerId="ADAL" clId="{4A801F4B-77F2-4480-98FA-4F5C466606CA}" dt="2025-10-24T08:49:46.682" v="3653" actId="47"/>
        <pc:sldMkLst>
          <pc:docMk/>
          <pc:sldMk cId="4151893042" sldId="298"/>
        </pc:sldMkLst>
      </pc:sldChg>
      <pc:sldChg chg="add del">
        <pc:chgData name="Raúl Batista" userId="defedd31-e174-4078-b0b0-c60087acc695" providerId="ADAL" clId="{4A801F4B-77F2-4480-98FA-4F5C466606CA}" dt="2025-10-24T09:57:46.422" v="3830" actId="47"/>
        <pc:sldMkLst>
          <pc:docMk/>
          <pc:sldMk cId="1896174324" sldId="300"/>
        </pc:sldMkLst>
      </pc:sldChg>
      <pc:sldChg chg="add del">
        <pc:chgData name="Raúl Batista" userId="defedd31-e174-4078-b0b0-c60087acc695" providerId="ADAL" clId="{4A801F4B-77F2-4480-98FA-4F5C466606CA}" dt="2025-10-24T09:13:02.700" v="3816" actId="47"/>
        <pc:sldMkLst>
          <pc:docMk/>
          <pc:sldMk cId="3576721177" sldId="301"/>
        </pc:sldMkLst>
      </pc:sldChg>
      <pc:sldChg chg="modSp add del mod">
        <pc:chgData name="Raúl Batista" userId="defedd31-e174-4078-b0b0-c60087acc695" providerId="ADAL" clId="{4A801F4B-77F2-4480-98FA-4F5C466606CA}" dt="2025-10-16T15:47:10.743" v="2202" actId="47"/>
        <pc:sldMkLst>
          <pc:docMk/>
          <pc:sldMk cId="2406895441" sldId="304"/>
        </pc:sldMkLst>
      </pc:sldChg>
      <pc:sldChg chg="add del">
        <pc:chgData name="Raúl Batista" userId="defedd31-e174-4078-b0b0-c60087acc695" providerId="ADAL" clId="{4A801F4B-77F2-4480-98FA-4F5C466606CA}" dt="2025-10-16T15:08:19.214" v="1986" actId="47"/>
        <pc:sldMkLst>
          <pc:docMk/>
          <pc:sldMk cId="551394952" sldId="311"/>
        </pc:sldMkLst>
      </pc:sldChg>
      <pc:sldChg chg="modSp add del mod ord">
        <pc:chgData name="Raúl Batista" userId="defedd31-e174-4078-b0b0-c60087acc695" providerId="ADAL" clId="{4A801F4B-77F2-4480-98FA-4F5C466606CA}" dt="2025-10-16T15:08:19.214" v="1986" actId="47"/>
        <pc:sldMkLst>
          <pc:docMk/>
          <pc:sldMk cId="2879714735" sldId="312"/>
        </pc:sldMkLst>
      </pc:sldChg>
      <pc:sldChg chg="add del">
        <pc:chgData name="Raúl Batista" userId="defedd31-e174-4078-b0b0-c60087acc695" providerId="ADAL" clId="{4A801F4B-77F2-4480-98FA-4F5C466606CA}" dt="2025-10-16T15:51:26.464" v="2223" actId="47"/>
        <pc:sldMkLst>
          <pc:docMk/>
          <pc:sldMk cId="1071672946" sldId="314"/>
        </pc:sldMkLst>
      </pc:sldChg>
      <pc:sldChg chg="add del">
        <pc:chgData name="Raúl Batista" userId="defedd31-e174-4078-b0b0-c60087acc695" providerId="ADAL" clId="{4A801F4B-77F2-4480-98FA-4F5C466606CA}" dt="2025-10-16T15:54:38.182" v="2233" actId="47"/>
        <pc:sldMkLst>
          <pc:docMk/>
          <pc:sldMk cId="3724013396" sldId="316"/>
        </pc:sldMkLst>
      </pc:sldChg>
      <pc:sldChg chg="addSp delSp modSp add del mod ord">
        <pc:chgData name="Raúl Batista" userId="defedd31-e174-4078-b0b0-c60087acc695" providerId="ADAL" clId="{4A801F4B-77F2-4480-98FA-4F5C466606CA}" dt="2025-10-17T07:13:27.143" v="2518" actId="47"/>
        <pc:sldMkLst>
          <pc:docMk/>
          <pc:sldMk cId="3231713465" sldId="317"/>
        </pc:sldMkLst>
      </pc:sldChg>
      <pc:sldChg chg="add del">
        <pc:chgData name="Raúl Batista" userId="defedd31-e174-4078-b0b0-c60087acc695" providerId="ADAL" clId="{4A801F4B-77F2-4480-98FA-4F5C466606CA}" dt="2025-10-16T18:26:13.419" v="2282" actId="47"/>
        <pc:sldMkLst>
          <pc:docMk/>
          <pc:sldMk cId="3810176913" sldId="318"/>
        </pc:sldMkLst>
      </pc:sldChg>
      <pc:sldChg chg="add del ord">
        <pc:chgData name="Raúl Batista" userId="defedd31-e174-4078-b0b0-c60087acc695" providerId="ADAL" clId="{4A801F4B-77F2-4480-98FA-4F5C466606CA}" dt="2025-10-17T07:13:27.143" v="2518" actId="47"/>
        <pc:sldMkLst>
          <pc:docMk/>
          <pc:sldMk cId="2710715855" sldId="319"/>
        </pc:sldMkLst>
      </pc:sldChg>
      <pc:sldChg chg="add del ord">
        <pc:chgData name="Raúl Batista" userId="defedd31-e174-4078-b0b0-c60087acc695" providerId="ADAL" clId="{4A801F4B-77F2-4480-98FA-4F5C466606CA}" dt="2025-10-24T09:00:15.581" v="3766" actId="47"/>
        <pc:sldMkLst>
          <pc:docMk/>
          <pc:sldMk cId="3403149833" sldId="320"/>
        </pc:sldMkLst>
      </pc:sldChg>
      <pc:sldChg chg="add del">
        <pc:chgData name="Raúl Batista" userId="defedd31-e174-4078-b0b0-c60087acc695" providerId="ADAL" clId="{4A801F4B-77F2-4480-98FA-4F5C466606CA}" dt="2025-10-24T11:07:10.031" v="4070" actId="47"/>
        <pc:sldMkLst>
          <pc:docMk/>
          <pc:sldMk cId="1904304999" sldId="324"/>
        </pc:sldMkLst>
      </pc:sldChg>
      <pc:sldChg chg="del">
        <pc:chgData name="Raúl Batista" userId="defedd31-e174-4078-b0b0-c60087acc695" providerId="ADAL" clId="{4A801F4B-77F2-4480-98FA-4F5C466606CA}" dt="2025-10-23T18:58:20.616" v="3308" actId="47"/>
        <pc:sldMkLst>
          <pc:docMk/>
          <pc:sldMk cId="522312847" sldId="431"/>
        </pc:sldMkLst>
      </pc:sldChg>
      <pc:sldChg chg="del">
        <pc:chgData name="Raúl Batista" userId="defedd31-e174-4078-b0b0-c60087acc695" providerId="ADAL" clId="{4A801F4B-77F2-4480-98FA-4F5C466606CA}" dt="2025-10-23T18:58:40.584" v="3313" actId="47"/>
        <pc:sldMkLst>
          <pc:docMk/>
          <pc:sldMk cId="3327872055" sldId="432"/>
        </pc:sldMkLst>
      </pc:sldChg>
      <pc:sldChg chg="del">
        <pc:chgData name="Raúl Batista" userId="defedd31-e174-4078-b0b0-c60087acc695" providerId="ADAL" clId="{4A801F4B-77F2-4480-98FA-4F5C466606CA}" dt="2025-10-23T18:58:44.050" v="3314" actId="47"/>
        <pc:sldMkLst>
          <pc:docMk/>
          <pc:sldMk cId="132308663" sldId="434"/>
        </pc:sldMkLst>
      </pc:sldChg>
      <pc:sldChg chg="addSp delSp modSp add del mod ord">
        <pc:chgData name="Raúl Batista" userId="defedd31-e174-4078-b0b0-c60087acc695" providerId="ADAL" clId="{4A801F4B-77F2-4480-98FA-4F5C466606CA}" dt="2025-10-24T12:09:29.170" v="5358" actId="47"/>
        <pc:sldMkLst>
          <pc:docMk/>
          <pc:sldMk cId="3401053475" sldId="436"/>
        </pc:sldMkLst>
      </pc:sldChg>
      <pc:sldChg chg="modSp add del mod ord">
        <pc:chgData name="Raúl Batista" userId="defedd31-e174-4078-b0b0-c60087acc695" providerId="ADAL" clId="{4A801F4B-77F2-4480-98FA-4F5C466606CA}" dt="2025-10-24T11:05:20.398" v="4065" actId="47"/>
        <pc:sldMkLst>
          <pc:docMk/>
          <pc:sldMk cId="2580715794" sldId="445"/>
        </pc:sldMkLst>
      </pc:sldChg>
      <pc:sldChg chg="addSp delSp modSp add del mod ord">
        <pc:chgData name="Raúl Batista" userId="defedd31-e174-4078-b0b0-c60087acc695" providerId="ADAL" clId="{4A801F4B-77F2-4480-98FA-4F5C466606CA}" dt="2025-10-24T11:05:14.666" v="4063" actId="47"/>
        <pc:sldMkLst>
          <pc:docMk/>
          <pc:sldMk cId="2304633298" sldId="446"/>
        </pc:sldMkLst>
      </pc:sldChg>
      <pc:sldChg chg="addSp delSp modSp add del mod ord">
        <pc:chgData name="Raúl Batista" userId="defedd31-e174-4078-b0b0-c60087acc695" providerId="ADAL" clId="{4A801F4B-77F2-4480-98FA-4F5C466606CA}" dt="2025-10-24T12:09:29.170" v="5358" actId="47"/>
        <pc:sldMkLst>
          <pc:docMk/>
          <pc:sldMk cId="893358988" sldId="447"/>
        </pc:sldMkLst>
      </pc:sldChg>
      <pc:sldChg chg="add del">
        <pc:chgData name="Raúl Batista" userId="defedd31-e174-4078-b0b0-c60087acc695" providerId="ADAL" clId="{4A801F4B-77F2-4480-98FA-4F5C466606CA}" dt="2025-10-15T11:02:44.020" v="60"/>
        <pc:sldMkLst>
          <pc:docMk/>
          <pc:sldMk cId="2920057017" sldId="448"/>
        </pc:sldMkLst>
      </pc:sldChg>
      <pc:sldChg chg="add del">
        <pc:chgData name="Raúl Batista" userId="defedd31-e174-4078-b0b0-c60087acc695" providerId="ADAL" clId="{4A801F4B-77F2-4480-98FA-4F5C466606CA}" dt="2025-10-15T11:02:34.373" v="58"/>
        <pc:sldMkLst>
          <pc:docMk/>
          <pc:sldMk cId="3899663175" sldId="448"/>
        </pc:sldMkLst>
      </pc:sldChg>
      <pc:sldChg chg="modSp add del mod">
        <pc:chgData name="Raúl Batista" userId="defedd31-e174-4078-b0b0-c60087acc695" providerId="ADAL" clId="{4A801F4B-77F2-4480-98FA-4F5C466606CA}" dt="2025-10-24T11:05:19.216" v="4064" actId="47"/>
        <pc:sldMkLst>
          <pc:docMk/>
          <pc:sldMk cId="4123861895" sldId="448"/>
        </pc:sldMkLst>
      </pc:sldChg>
      <pc:sldChg chg="addSp delSp modSp add del mod ord">
        <pc:chgData name="Raúl Batista" userId="defedd31-e174-4078-b0b0-c60087acc695" providerId="ADAL" clId="{4A801F4B-77F2-4480-98FA-4F5C466606CA}" dt="2025-10-24T12:09:29.170" v="5358" actId="47"/>
        <pc:sldMkLst>
          <pc:docMk/>
          <pc:sldMk cId="593454416" sldId="449"/>
        </pc:sldMkLst>
      </pc:sldChg>
      <pc:sldChg chg="addSp delSp modSp add mod ord">
        <pc:chgData name="Raúl Batista" userId="defedd31-e174-4078-b0b0-c60087acc695" providerId="ADAL" clId="{4A801F4B-77F2-4480-98FA-4F5C466606CA}" dt="2025-10-30T19:02:28.753" v="6091" actId="478"/>
        <pc:sldMkLst>
          <pc:docMk/>
          <pc:sldMk cId="1202490220" sldId="450"/>
        </pc:sldMkLst>
        <pc:spChg chg="add mod">
          <ac:chgData name="Raúl Batista" userId="defedd31-e174-4078-b0b0-c60087acc695" providerId="ADAL" clId="{4A801F4B-77F2-4480-98FA-4F5C466606CA}" dt="2025-10-24T12:07:00.376" v="5339" actId="1076"/>
          <ac:spMkLst>
            <pc:docMk/>
            <pc:sldMk cId="1202490220" sldId="450"/>
            <ac:spMk id="2" creationId="{C35D7FC8-83F8-9404-C634-07D8EB9C0C87}"/>
          </ac:spMkLst>
        </pc:spChg>
        <pc:spChg chg="add mod">
          <ac:chgData name="Raúl Batista" userId="defedd31-e174-4078-b0b0-c60087acc695" providerId="ADAL" clId="{4A801F4B-77F2-4480-98FA-4F5C466606CA}" dt="2025-10-24T12:04:42.681" v="5253" actId="20577"/>
          <ac:spMkLst>
            <pc:docMk/>
            <pc:sldMk cId="1202490220" sldId="450"/>
            <ac:spMk id="6" creationId="{15FAF223-EBD1-A602-6391-CE49DCF145D9}"/>
          </ac:spMkLst>
        </pc:spChg>
        <pc:spChg chg="add mod">
          <ac:chgData name="Raúl Batista" userId="defedd31-e174-4078-b0b0-c60087acc695" providerId="ADAL" clId="{4A801F4B-77F2-4480-98FA-4F5C466606CA}" dt="2025-10-24T12:07:21.283" v="5345" actId="1076"/>
          <ac:spMkLst>
            <pc:docMk/>
            <pc:sldMk cId="1202490220" sldId="450"/>
            <ac:spMk id="13" creationId="{BFF5B646-EF88-E5AE-2D40-E6D5EB27E8E3}"/>
          </ac:spMkLst>
        </pc:spChg>
        <pc:spChg chg="add mod">
          <ac:chgData name="Raúl Batista" userId="defedd31-e174-4078-b0b0-c60087acc695" providerId="ADAL" clId="{4A801F4B-77F2-4480-98FA-4F5C466606CA}" dt="2025-10-24T12:07:21.283" v="5345" actId="1076"/>
          <ac:spMkLst>
            <pc:docMk/>
            <pc:sldMk cId="1202490220" sldId="450"/>
            <ac:spMk id="15" creationId="{C1578C06-198D-5E52-C73C-41A074C6482C}"/>
          </ac:spMkLst>
        </pc:spChg>
        <pc:spChg chg="mod">
          <ac:chgData name="Raúl Batista" userId="defedd31-e174-4078-b0b0-c60087acc695" providerId="ADAL" clId="{4A801F4B-77F2-4480-98FA-4F5C466606CA}" dt="2025-10-24T12:11:46.865" v="5383" actId="20577"/>
          <ac:spMkLst>
            <pc:docMk/>
            <pc:sldMk cId="1202490220" sldId="450"/>
            <ac:spMk id="17" creationId="{CC9483B3-AE59-BB9C-D0AC-3F5A54E59437}"/>
          </ac:spMkLst>
        </pc:spChg>
        <pc:spChg chg="add mod">
          <ac:chgData name="Raúl Batista" userId="defedd31-e174-4078-b0b0-c60087acc695" providerId="ADAL" clId="{4A801F4B-77F2-4480-98FA-4F5C466606CA}" dt="2025-10-24T12:07:21.283" v="5345" actId="1076"/>
          <ac:spMkLst>
            <pc:docMk/>
            <pc:sldMk cId="1202490220" sldId="450"/>
            <ac:spMk id="20" creationId="{C573B7AF-BF25-4C76-A185-E05693A56EFD}"/>
          </ac:spMkLst>
        </pc:spChg>
        <pc:spChg chg="add mod">
          <ac:chgData name="Raúl Batista" userId="defedd31-e174-4078-b0b0-c60087acc695" providerId="ADAL" clId="{4A801F4B-77F2-4480-98FA-4F5C466606CA}" dt="2025-10-24T12:07:21.283" v="5345" actId="1076"/>
          <ac:spMkLst>
            <pc:docMk/>
            <pc:sldMk cId="1202490220" sldId="450"/>
            <ac:spMk id="21" creationId="{745A17FE-29A6-6BCC-B4A8-D32B7D471D4D}"/>
          </ac:spMkLst>
        </pc:spChg>
        <pc:graphicFrameChg chg="add mod modGraphic">
          <ac:chgData name="Raúl Batista" userId="defedd31-e174-4078-b0b0-c60087acc695" providerId="ADAL" clId="{4A801F4B-77F2-4480-98FA-4F5C466606CA}" dt="2025-10-16T08:51:49.167" v="1449" actId="20577"/>
          <ac:graphicFrameMkLst>
            <pc:docMk/>
            <pc:sldMk cId="1202490220" sldId="450"/>
            <ac:graphicFrameMk id="7" creationId="{23FC1167-23EE-4835-2D1E-8545DAE9FC46}"/>
          </ac:graphicFrameMkLst>
        </pc:graphicFrameChg>
        <pc:graphicFrameChg chg="add mod modGraphic">
          <ac:chgData name="Raúl Batista" userId="defedd31-e174-4078-b0b0-c60087acc695" providerId="ADAL" clId="{4A801F4B-77F2-4480-98FA-4F5C466606CA}" dt="2025-10-24T12:08:29.111" v="5357" actId="14734"/>
          <ac:graphicFrameMkLst>
            <pc:docMk/>
            <pc:sldMk cId="1202490220" sldId="450"/>
            <ac:graphicFrameMk id="12" creationId="{1E93DA72-F508-60B8-68A2-65D88D5EEF36}"/>
          </ac:graphicFrameMkLst>
        </pc:graphicFrameChg>
      </pc:sldChg>
      <pc:sldChg chg="addSp delSp modSp add mod ord">
        <pc:chgData name="Raúl Batista" userId="defedd31-e174-4078-b0b0-c60087acc695" providerId="ADAL" clId="{4A801F4B-77F2-4480-98FA-4F5C466606CA}" dt="2025-10-30T19:03:06.936" v="6108" actId="478"/>
        <pc:sldMkLst>
          <pc:docMk/>
          <pc:sldMk cId="2556312995" sldId="451"/>
        </pc:sldMkLst>
        <pc:spChg chg="mod">
          <ac:chgData name="Raúl Batista" userId="defedd31-e174-4078-b0b0-c60087acc695" providerId="ADAL" clId="{4A801F4B-77F2-4480-98FA-4F5C466606CA}" dt="2025-10-24T12:11:50.016" v="5387" actId="20577"/>
          <ac:spMkLst>
            <pc:docMk/>
            <pc:sldMk cId="2556312995" sldId="451"/>
            <ac:spMk id="17" creationId="{F88D308C-B32C-6EA9-D16C-4E4BBF5A0B82}"/>
          </ac:spMkLst>
        </pc:spChg>
        <pc:spChg chg="add mod">
          <ac:chgData name="Raúl Batista" userId="defedd31-e174-4078-b0b0-c60087acc695" providerId="ADAL" clId="{4A801F4B-77F2-4480-98FA-4F5C466606CA}" dt="2025-10-24T12:03:04.066" v="5237" actId="1076"/>
          <ac:spMkLst>
            <pc:docMk/>
            <pc:sldMk cId="2556312995" sldId="451"/>
            <ac:spMk id="22" creationId="{C77C7F64-83BF-05A8-BF7B-D037A428FCA5}"/>
          </ac:spMkLst>
        </pc:spChg>
        <pc:spChg chg="add mod">
          <ac:chgData name="Raúl Batista" userId="defedd31-e174-4078-b0b0-c60087acc695" providerId="ADAL" clId="{4A801F4B-77F2-4480-98FA-4F5C466606CA}" dt="2025-10-24T12:03:04.066" v="5237" actId="1076"/>
          <ac:spMkLst>
            <pc:docMk/>
            <pc:sldMk cId="2556312995" sldId="451"/>
            <ac:spMk id="24" creationId="{12E79114-D0CB-7A60-BE78-D6147147587D}"/>
          </ac:spMkLst>
        </pc:spChg>
        <pc:spChg chg="add mod">
          <ac:chgData name="Raúl Batista" userId="defedd31-e174-4078-b0b0-c60087acc695" providerId="ADAL" clId="{4A801F4B-77F2-4480-98FA-4F5C466606CA}" dt="2025-10-24T12:03:04.066" v="5237" actId="1076"/>
          <ac:spMkLst>
            <pc:docMk/>
            <pc:sldMk cId="2556312995" sldId="451"/>
            <ac:spMk id="25" creationId="{804E7720-9168-296B-D3DA-46248131D264}"/>
          </ac:spMkLst>
        </pc:spChg>
        <pc:spChg chg="add mod">
          <ac:chgData name="Raúl Batista" userId="defedd31-e174-4078-b0b0-c60087acc695" providerId="ADAL" clId="{4A801F4B-77F2-4480-98FA-4F5C466606CA}" dt="2025-10-16T10:15:50.848" v="1580" actId="1076"/>
          <ac:spMkLst>
            <pc:docMk/>
            <pc:sldMk cId="2556312995" sldId="451"/>
            <ac:spMk id="26" creationId="{84EA167C-59FC-A909-D1FA-DA4962CDCD0F}"/>
          </ac:spMkLst>
        </pc:spChg>
        <pc:spChg chg="add mod">
          <ac:chgData name="Raúl Batista" userId="defedd31-e174-4078-b0b0-c60087acc695" providerId="ADAL" clId="{4A801F4B-77F2-4480-98FA-4F5C466606CA}" dt="2025-10-24T12:03:04.066" v="5237" actId="1076"/>
          <ac:spMkLst>
            <pc:docMk/>
            <pc:sldMk cId="2556312995" sldId="451"/>
            <ac:spMk id="27" creationId="{436421D2-B294-0139-826D-8A92E77A9283}"/>
          </ac:spMkLst>
        </pc:spChg>
        <pc:spChg chg="add mod">
          <ac:chgData name="Raúl Batista" userId="defedd31-e174-4078-b0b0-c60087acc695" providerId="ADAL" clId="{4A801F4B-77F2-4480-98FA-4F5C466606CA}" dt="2025-10-24T12:03:04.066" v="5237" actId="1076"/>
          <ac:spMkLst>
            <pc:docMk/>
            <pc:sldMk cId="2556312995" sldId="451"/>
            <ac:spMk id="28" creationId="{AF6B5B23-DDD7-3510-FAC2-AD824865AD70}"/>
          </ac:spMkLst>
        </pc:spChg>
        <pc:spChg chg="add mod">
          <ac:chgData name="Raúl Batista" userId="defedd31-e174-4078-b0b0-c60087acc695" providerId="ADAL" clId="{4A801F4B-77F2-4480-98FA-4F5C466606CA}" dt="2025-10-16T10:14:14.769" v="1563" actId="1076"/>
          <ac:spMkLst>
            <pc:docMk/>
            <pc:sldMk cId="2556312995" sldId="451"/>
            <ac:spMk id="29" creationId="{7D3E0FF9-DC67-23AD-41A2-92BC38380FB4}"/>
          </ac:spMkLst>
        </pc:spChg>
        <pc:spChg chg="add mod">
          <ac:chgData name="Raúl Batista" userId="defedd31-e174-4078-b0b0-c60087acc695" providerId="ADAL" clId="{4A801F4B-77F2-4480-98FA-4F5C466606CA}" dt="2025-10-24T12:03:04.066" v="5237" actId="1076"/>
          <ac:spMkLst>
            <pc:docMk/>
            <pc:sldMk cId="2556312995" sldId="451"/>
            <ac:spMk id="30" creationId="{CD77992C-2983-3488-32F6-5721B9907F02}"/>
          </ac:spMkLst>
        </pc:spChg>
        <pc:spChg chg="add mod">
          <ac:chgData name="Raúl Batista" userId="defedd31-e174-4078-b0b0-c60087acc695" providerId="ADAL" clId="{4A801F4B-77F2-4480-98FA-4F5C466606CA}" dt="2025-10-24T12:03:04.066" v="5237" actId="1076"/>
          <ac:spMkLst>
            <pc:docMk/>
            <pc:sldMk cId="2556312995" sldId="451"/>
            <ac:spMk id="31" creationId="{2AB63929-0922-0771-D48B-ED2E78D826E0}"/>
          </ac:spMkLst>
        </pc:spChg>
        <pc:spChg chg="add mod">
          <ac:chgData name="Raúl Batista" userId="defedd31-e174-4078-b0b0-c60087acc695" providerId="ADAL" clId="{4A801F4B-77F2-4480-98FA-4F5C466606CA}" dt="2025-10-16T10:13:18.548" v="1555" actId="121"/>
          <ac:spMkLst>
            <pc:docMk/>
            <pc:sldMk cId="2556312995" sldId="451"/>
            <ac:spMk id="32" creationId="{52567DE6-AF7A-7A18-9A84-C00359711961}"/>
          </ac:spMkLst>
        </pc:spChg>
        <pc:spChg chg="add mod">
          <ac:chgData name="Raúl Batista" userId="defedd31-e174-4078-b0b0-c60087acc695" providerId="ADAL" clId="{4A801F4B-77F2-4480-98FA-4F5C466606CA}" dt="2025-10-24T12:03:04.066" v="5237" actId="1076"/>
          <ac:spMkLst>
            <pc:docMk/>
            <pc:sldMk cId="2556312995" sldId="451"/>
            <ac:spMk id="36" creationId="{5D228979-E21A-7D83-1C1F-13AF95E2ED95}"/>
          </ac:spMkLst>
        </pc:spChg>
        <pc:spChg chg="add mod">
          <ac:chgData name="Raúl Batista" userId="defedd31-e174-4078-b0b0-c60087acc695" providerId="ADAL" clId="{4A801F4B-77F2-4480-98FA-4F5C466606CA}" dt="2025-10-24T12:03:04.066" v="5237" actId="1076"/>
          <ac:spMkLst>
            <pc:docMk/>
            <pc:sldMk cId="2556312995" sldId="451"/>
            <ac:spMk id="37" creationId="{086748F3-688A-9C87-8D94-4E61261144FB}"/>
          </ac:spMkLst>
        </pc:spChg>
        <pc:spChg chg="add mod">
          <ac:chgData name="Raúl Batista" userId="defedd31-e174-4078-b0b0-c60087acc695" providerId="ADAL" clId="{4A801F4B-77F2-4480-98FA-4F5C466606CA}" dt="2025-10-16T10:08:45.538" v="1540" actId="1076"/>
          <ac:spMkLst>
            <pc:docMk/>
            <pc:sldMk cId="2556312995" sldId="451"/>
            <ac:spMk id="38" creationId="{81DDCC91-F3DE-6283-CA9D-E7A775B33BB0}"/>
          </ac:spMkLst>
        </pc:spChg>
        <pc:spChg chg="add mod">
          <ac:chgData name="Raúl Batista" userId="defedd31-e174-4078-b0b0-c60087acc695" providerId="ADAL" clId="{4A801F4B-77F2-4480-98FA-4F5C466606CA}" dt="2025-10-16T10:08:23.747" v="1538" actId="1076"/>
          <ac:spMkLst>
            <pc:docMk/>
            <pc:sldMk cId="2556312995" sldId="451"/>
            <ac:spMk id="39" creationId="{1CBF6790-D14D-1180-36B1-38187421A47B}"/>
          </ac:spMkLst>
        </pc:spChg>
        <pc:spChg chg="add mod">
          <ac:chgData name="Raúl Batista" userId="defedd31-e174-4078-b0b0-c60087acc695" providerId="ADAL" clId="{4A801F4B-77F2-4480-98FA-4F5C466606CA}" dt="2025-10-24T12:03:04.066" v="5237" actId="1076"/>
          <ac:spMkLst>
            <pc:docMk/>
            <pc:sldMk cId="2556312995" sldId="451"/>
            <ac:spMk id="40" creationId="{C8DCFD9B-411E-378F-DC68-ED9C6CB6CFB0}"/>
          </ac:spMkLst>
        </pc:spChg>
        <pc:picChg chg="add mod">
          <ac:chgData name="Raúl Batista" userId="defedd31-e174-4078-b0b0-c60087acc695" providerId="ADAL" clId="{4A801F4B-77F2-4480-98FA-4F5C466606CA}" dt="2025-10-16T10:05:05.980" v="1521" actId="1076"/>
          <ac:picMkLst>
            <pc:docMk/>
            <pc:sldMk cId="2556312995" sldId="451"/>
            <ac:picMk id="35" creationId="{19085ADF-BC93-E0B0-FC3C-CDAED03B8AC2}"/>
          </ac:picMkLst>
        </pc:picChg>
      </pc:sldChg>
      <pc:sldChg chg="addSp delSp modSp add del mod">
        <pc:chgData name="Raúl Batista" userId="defedd31-e174-4078-b0b0-c60087acc695" providerId="ADAL" clId="{4A801F4B-77F2-4480-98FA-4F5C466606CA}" dt="2025-10-24T12:09:29.170" v="5358" actId="47"/>
        <pc:sldMkLst>
          <pc:docMk/>
          <pc:sldMk cId="1379983759" sldId="452"/>
        </pc:sldMkLst>
      </pc:sldChg>
      <pc:sldChg chg="addSp delSp modSp add mod ord">
        <pc:chgData name="Raúl Batista" userId="defedd31-e174-4078-b0b0-c60087acc695" providerId="ADAL" clId="{4A801F4B-77F2-4480-98FA-4F5C466606CA}" dt="2025-10-30T19:03:12.720" v="6111" actId="478"/>
        <pc:sldMkLst>
          <pc:docMk/>
          <pc:sldMk cId="1112838556" sldId="453"/>
        </pc:sldMkLst>
        <pc:spChg chg="add mod">
          <ac:chgData name="Raúl Batista" userId="defedd31-e174-4078-b0b0-c60087acc695" providerId="ADAL" clId="{4A801F4B-77F2-4480-98FA-4F5C466606CA}" dt="2025-10-24T12:19:44.749" v="5570" actId="1076"/>
          <ac:spMkLst>
            <pc:docMk/>
            <pc:sldMk cId="1112838556" sldId="453"/>
            <ac:spMk id="3" creationId="{6C597FEF-3517-F596-2C12-F4D817CD911B}"/>
          </ac:spMkLst>
        </pc:spChg>
        <pc:spChg chg="add mod">
          <ac:chgData name="Raúl Batista" userId="defedd31-e174-4078-b0b0-c60087acc695" providerId="ADAL" clId="{4A801F4B-77F2-4480-98FA-4F5C466606CA}" dt="2025-10-24T12:19:44.749" v="5570" actId="1076"/>
          <ac:spMkLst>
            <pc:docMk/>
            <pc:sldMk cId="1112838556" sldId="453"/>
            <ac:spMk id="6" creationId="{C02FE50D-06CC-692B-ACFD-8D15BCD0DCA4}"/>
          </ac:spMkLst>
        </pc:spChg>
        <pc:spChg chg="add mod">
          <ac:chgData name="Raúl Batista" userId="defedd31-e174-4078-b0b0-c60087acc695" providerId="ADAL" clId="{4A801F4B-77F2-4480-98FA-4F5C466606CA}" dt="2025-10-24T12:19:44.749" v="5570" actId="1076"/>
          <ac:spMkLst>
            <pc:docMk/>
            <pc:sldMk cId="1112838556" sldId="453"/>
            <ac:spMk id="7" creationId="{95040F2B-4E37-4B37-CFF7-5A939E2AF417}"/>
          </ac:spMkLst>
        </pc:spChg>
        <pc:spChg chg="mod">
          <ac:chgData name="Raúl Batista" userId="defedd31-e174-4078-b0b0-c60087acc695" providerId="ADAL" clId="{4A801F4B-77F2-4480-98FA-4F5C466606CA}" dt="2025-10-24T12:19:44.749" v="5570" actId="1076"/>
          <ac:spMkLst>
            <pc:docMk/>
            <pc:sldMk cId="1112838556" sldId="453"/>
            <ac:spMk id="12" creationId="{C1F0450D-73D0-D0CD-9D1A-C5639FCD8639}"/>
          </ac:spMkLst>
        </pc:spChg>
        <pc:spChg chg="mod">
          <ac:chgData name="Raúl Batista" userId="defedd31-e174-4078-b0b0-c60087acc695" providerId="ADAL" clId="{4A801F4B-77F2-4480-98FA-4F5C466606CA}" dt="2025-10-24T12:11:54.783" v="5391" actId="20577"/>
          <ac:spMkLst>
            <pc:docMk/>
            <pc:sldMk cId="1112838556" sldId="453"/>
            <ac:spMk id="17" creationId="{0E8821A8-3821-8AE6-0FD3-A6370499F83A}"/>
          </ac:spMkLst>
        </pc:spChg>
        <pc:grpChg chg="add mod">
          <ac:chgData name="Raúl Batista" userId="defedd31-e174-4078-b0b0-c60087acc695" providerId="ADAL" clId="{4A801F4B-77F2-4480-98FA-4F5C466606CA}" dt="2025-10-24T12:19:44.749" v="5570" actId="1076"/>
          <ac:grpSpMkLst>
            <pc:docMk/>
            <pc:sldMk cId="1112838556" sldId="453"/>
            <ac:grpSpMk id="21" creationId="{985E67A6-527E-49C1-CC84-D6EACEEB491F}"/>
          </ac:grpSpMkLst>
        </pc:grpChg>
        <pc:grpChg chg="add mod">
          <ac:chgData name="Raúl Batista" userId="defedd31-e174-4078-b0b0-c60087acc695" providerId="ADAL" clId="{4A801F4B-77F2-4480-98FA-4F5C466606CA}" dt="2025-10-24T12:19:44.749" v="5570" actId="1076"/>
          <ac:grpSpMkLst>
            <pc:docMk/>
            <pc:sldMk cId="1112838556" sldId="453"/>
            <ac:grpSpMk id="26" creationId="{58229A8C-D2F1-381A-3977-7075D6FF8B0F}"/>
          </ac:grpSpMkLst>
        </pc:grpChg>
        <pc:graphicFrameChg chg="add mod modGraphic">
          <ac:chgData name="Raúl Batista" userId="defedd31-e174-4078-b0b0-c60087acc695" providerId="ADAL" clId="{4A801F4B-77F2-4480-98FA-4F5C466606CA}" dt="2025-10-24T12:19:44.749" v="5570" actId="1076"/>
          <ac:graphicFrameMkLst>
            <pc:docMk/>
            <pc:sldMk cId="1112838556" sldId="453"/>
            <ac:graphicFrameMk id="2" creationId="{21019E4E-4AB4-8D17-69AD-088C8096CD1E}"/>
          </ac:graphicFrameMkLst>
        </pc:graphicFrameChg>
        <pc:picChg chg="add mod">
          <ac:chgData name="Raúl Batista" userId="defedd31-e174-4078-b0b0-c60087acc695" providerId="ADAL" clId="{4A801F4B-77F2-4480-98FA-4F5C466606CA}" dt="2025-10-24T12:17:31.676" v="5550" actId="164"/>
          <ac:picMkLst>
            <pc:docMk/>
            <pc:sldMk cId="1112838556" sldId="453"/>
            <ac:picMk id="9" creationId="{32B5CD4B-46B4-ABCC-D054-63D33CCB3A87}"/>
          </ac:picMkLst>
        </pc:picChg>
        <pc:picChg chg="add mod">
          <ac:chgData name="Raúl Batista" userId="defedd31-e174-4078-b0b0-c60087acc695" providerId="ADAL" clId="{4A801F4B-77F2-4480-98FA-4F5C466606CA}" dt="2025-10-24T12:17:31.676" v="5550" actId="164"/>
          <ac:picMkLst>
            <pc:docMk/>
            <pc:sldMk cId="1112838556" sldId="453"/>
            <ac:picMk id="10" creationId="{F33F9482-1B74-4BDD-B7FB-20628A56D47F}"/>
          </ac:picMkLst>
        </pc:picChg>
        <pc:picChg chg="add mod">
          <ac:chgData name="Raúl Batista" userId="defedd31-e174-4078-b0b0-c60087acc695" providerId="ADAL" clId="{4A801F4B-77F2-4480-98FA-4F5C466606CA}" dt="2025-10-24T12:17:31.676" v="5550" actId="164"/>
          <ac:picMkLst>
            <pc:docMk/>
            <pc:sldMk cId="1112838556" sldId="453"/>
            <ac:picMk id="13" creationId="{4EC8193B-8837-31C7-A013-9FE7AF097B49}"/>
          </ac:picMkLst>
        </pc:picChg>
        <pc:picChg chg="add mod">
          <ac:chgData name="Raúl Batista" userId="defedd31-e174-4078-b0b0-c60087acc695" providerId="ADAL" clId="{4A801F4B-77F2-4480-98FA-4F5C466606CA}" dt="2025-10-24T12:17:31.676" v="5550" actId="164"/>
          <ac:picMkLst>
            <pc:docMk/>
            <pc:sldMk cId="1112838556" sldId="453"/>
            <ac:picMk id="15" creationId="{EB17FE8E-44E0-CDCF-C5CA-DEF58979C2DB}"/>
          </ac:picMkLst>
        </pc:picChg>
        <pc:picChg chg="add mod">
          <ac:chgData name="Raúl Batista" userId="defedd31-e174-4078-b0b0-c60087acc695" providerId="ADAL" clId="{4A801F4B-77F2-4480-98FA-4F5C466606CA}" dt="2025-10-24T12:17:31.676" v="5550" actId="164"/>
          <ac:picMkLst>
            <pc:docMk/>
            <pc:sldMk cId="1112838556" sldId="453"/>
            <ac:picMk id="20" creationId="{8E7FB8C6-BD8A-3804-AC68-F62EFA0F0007}"/>
          </ac:picMkLst>
        </pc:picChg>
        <pc:picChg chg="add mod">
          <ac:chgData name="Raúl Batista" userId="defedd31-e174-4078-b0b0-c60087acc695" providerId="ADAL" clId="{4A801F4B-77F2-4480-98FA-4F5C466606CA}" dt="2025-10-24T12:19:44.749" v="5570" actId="1076"/>
          <ac:picMkLst>
            <pc:docMk/>
            <pc:sldMk cId="1112838556" sldId="453"/>
            <ac:picMk id="22" creationId="{974BAF53-6BE5-02A5-346D-DC2FC773E472}"/>
          </ac:picMkLst>
        </pc:picChg>
        <pc:picChg chg="add mod">
          <ac:chgData name="Raúl Batista" userId="defedd31-e174-4078-b0b0-c60087acc695" providerId="ADAL" clId="{4A801F4B-77F2-4480-98FA-4F5C466606CA}" dt="2025-10-24T12:18:43.705" v="5563" actId="164"/>
          <ac:picMkLst>
            <pc:docMk/>
            <pc:sldMk cId="1112838556" sldId="453"/>
            <ac:picMk id="24" creationId="{0A28D5D2-4228-E7F0-19AD-D777B0269555}"/>
          </ac:picMkLst>
        </pc:picChg>
        <pc:picChg chg="add mod">
          <ac:chgData name="Raúl Batista" userId="defedd31-e174-4078-b0b0-c60087acc695" providerId="ADAL" clId="{4A801F4B-77F2-4480-98FA-4F5C466606CA}" dt="2025-10-24T12:18:43.705" v="5563" actId="164"/>
          <ac:picMkLst>
            <pc:docMk/>
            <pc:sldMk cId="1112838556" sldId="453"/>
            <ac:picMk id="25" creationId="{19B7979F-70BA-4D0F-82AC-333CA6046EA8}"/>
          </ac:picMkLst>
        </pc:picChg>
      </pc:sldChg>
      <pc:sldChg chg="addSp delSp modSp add del mod ord">
        <pc:chgData name="Raúl Batista" userId="defedd31-e174-4078-b0b0-c60087acc695" providerId="ADAL" clId="{4A801F4B-77F2-4480-98FA-4F5C466606CA}" dt="2025-10-16T13:49:33.481" v="1858" actId="47"/>
        <pc:sldMkLst>
          <pc:docMk/>
          <pc:sldMk cId="640168428" sldId="454"/>
        </pc:sldMkLst>
      </pc:sldChg>
      <pc:sldChg chg="addSp delSp modSp add del mod ord">
        <pc:chgData name="Raúl Batista" userId="defedd31-e174-4078-b0b0-c60087acc695" providerId="ADAL" clId="{4A801F4B-77F2-4480-98FA-4F5C466606CA}" dt="2025-10-24T12:09:29.170" v="5358" actId="47"/>
        <pc:sldMkLst>
          <pc:docMk/>
          <pc:sldMk cId="216574543" sldId="455"/>
        </pc:sldMkLst>
      </pc:sldChg>
      <pc:sldChg chg="delSp modSp add del mod">
        <pc:chgData name="Raúl Batista" userId="defedd31-e174-4078-b0b0-c60087acc695" providerId="ADAL" clId="{4A801F4B-77F2-4480-98FA-4F5C466606CA}" dt="2025-10-24T12:09:29.170" v="5358" actId="47"/>
        <pc:sldMkLst>
          <pc:docMk/>
          <pc:sldMk cId="209190520" sldId="456"/>
        </pc:sldMkLst>
      </pc:sldChg>
      <pc:sldChg chg="add del">
        <pc:chgData name="Raúl Batista" userId="defedd31-e174-4078-b0b0-c60087acc695" providerId="ADAL" clId="{4A801F4B-77F2-4480-98FA-4F5C466606CA}" dt="2025-10-16T13:56:18.167" v="1867" actId="47"/>
        <pc:sldMkLst>
          <pc:docMk/>
          <pc:sldMk cId="2908603872" sldId="456"/>
        </pc:sldMkLst>
      </pc:sldChg>
      <pc:sldChg chg="addSp delSp modSp add del mod">
        <pc:chgData name="Raúl Batista" userId="defedd31-e174-4078-b0b0-c60087acc695" providerId="ADAL" clId="{4A801F4B-77F2-4480-98FA-4F5C466606CA}" dt="2025-10-24T12:09:29.170" v="5358" actId="47"/>
        <pc:sldMkLst>
          <pc:docMk/>
          <pc:sldMk cId="1535450400" sldId="457"/>
        </pc:sldMkLst>
      </pc:sldChg>
      <pc:sldChg chg="addSp delSp modSp add del mod ord">
        <pc:chgData name="Raúl Batista" userId="defedd31-e174-4078-b0b0-c60087acc695" providerId="ADAL" clId="{4A801F4B-77F2-4480-98FA-4F5C466606CA}" dt="2025-10-24T12:09:29.170" v="5358" actId="47"/>
        <pc:sldMkLst>
          <pc:docMk/>
          <pc:sldMk cId="250043006" sldId="458"/>
        </pc:sldMkLst>
      </pc:sldChg>
      <pc:sldChg chg="addSp delSp modSp add del mod ord">
        <pc:chgData name="Raúl Batista" userId="defedd31-e174-4078-b0b0-c60087acc695" providerId="ADAL" clId="{4A801F4B-77F2-4480-98FA-4F5C466606CA}" dt="2025-10-24T12:09:29.170" v="5358" actId="47"/>
        <pc:sldMkLst>
          <pc:docMk/>
          <pc:sldMk cId="624786911" sldId="459"/>
        </pc:sldMkLst>
      </pc:sldChg>
      <pc:sldChg chg="addSp delSp modSp add del mod">
        <pc:chgData name="Raúl Batista" userId="defedd31-e174-4078-b0b0-c60087acc695" providerId="ADAL" clId="{4A801F4B-77F2-4480-98FA-4F5C466606CA}" dt="2025-10-24T12:09:29.170" v="5358" actId="47"/>
        <pc:sldMkLst>
          <pc:docMk/>
          <pc:sldMk cId="2451508111" sldId="460"/>
        </pc:sldMkLst>
      </pc:sldChg>
      <pc:sldChg chg="addSp delSp modSp add del mod ord">
        <pc:chgData name="Raúl Batista" userId="defedd31-e174-4078-b0b0-c60087acc695" providerId="ADAL" clId="{4A801F4B-77F2-4480-98FA-4F5C466606CA}" dt="2025-10-24T12:09:29.170" v="5358" actId="47"/>
        <pc:sldMkLst>
          <pc:docMk/>
          <pc:sldMk cId="175809727" sldId="461"/>
        </pc:sldMkLst>
      </pc:sldChg>
      <pc:sldChg chg="addSp delSp modSp add del mod">
        <pc:chgData name="Raúl Batista" userId="defedd31-e174-4078-b0b0-c60087acc695" providerId="ADAL" clId="{4A801F4B-77F2-4480-98FA-4F5C466606CA}" dt="2025-10-24T12:09:29.170" v="5358" actId="47"/>
        <pc:sldMkLst>
          <pc:docMk/>
          <pc:sldMk cId="2837098696" sldId="462"/>
        </pc:sldMkLst>
      </pc:sldChg>
      <pc:sldChg chg="modSp add del mod">
        <pc:chgData name="Raúl Batista" userId="defedd31-e174-4078-b0b0-c60087acc695" providerId="ADAL" clId="{4A801F4B-77F2-4480-98FA-4F5C466606CA}" dt="2025-10-24T12:09:29.170" v="5358" actId="47"/>
        <pc:sldMkLst>
          <pc:docMk/>
          <pc:sldMk cId="226917948" sldId="463"/>
        </pc:sldMkLst>
      </pc:sldChg>
      <pc:sldChg chg="addSp delSp modSp add del mod ord">
        <pc:chgData name="Raúl Batista" userId="defedd31-e174-4078-b0b0-c60087acc695" providerId="ADAL" clId="{4A801F4B-77F2-4480-98FA-4F5C466606CA}" dt="2025-10-24T12:10:30.679" v="5359" actId="47"/>
        <pc:sldMkLst>
          <pc:docMk/>
          <pc:sldMk cId="664092770" sldId="464"/>
        </pc:sldMkLst>
      </pc:sldChg>
      <pc:sldChg chg="addSp delSp modSp add mod ord">
        <pc:chgData name="Raúl Batista" userId="defedd31-e174-4078-b0b0-c60087acc695" providerId="ADAL" clId="{4A801F4B-77F2-4480-98FA-4F5C466606CA}" dt="2025-10-30T19:02:53.943" v="6103" actId="478"/>
        <pc:sldMkLst>
          <pc:docMk/>
          <pc:sldMk cId="1103476333" sldId="465"/>
        </pc:sldMkLst>
        <pc:spChg chg="add mod">
          <ac:chgData name="Raúl Batista" userId="defedd31-e174-4078-b0b0-c60087acc695" providerId="ADAL" clId="{4A801F4B-77F2-4480-98FA-4F5C466606CA}" dt="2025-10-24T11:17:14.455" v="4107" actId="14100"/>
          <ac:spMkLst>
            <pc:docMk/>
            <pc:sldMk cId="1103476333" sldId="465"/>
            <ac:spMk id="2" creationId="{3381AD83-C931-3A89-FB54-0FB61FEB8787}"/>
          </ac:spMkLst>
        </pc:spChg>
        <pc:spChg chg="mod">
          <ac:chgData name="Raúl Batista" userId="defedd31-e174-4078-b0b0-c60087acc695" providerId="ADAL" clId="{4A801F4B-77F2-4480-98FA-4F5C466606CA}" dt="2025-10-24T12:11:23.883" v="5367" actId="20577"/>
          <ac:spMkLst>
            <pc:docMk/>
            <pc:sldMk cId="1103476333" sldId="465"/>
            <ac:spMk id="17" creationId="{29C9595C-4991-C233-A720-B925A1725F11}"/>
          </ac:spMkLst>
        </pc:spChg>
        <pc:spChg chg="add mod">
          <ac:chgData name="Raúl Batista" userId="defedd31-e174-4078-b0b0-c60087acc695" providerId="ADAL" clId="{4A801F4B-77F2-4480-98FA-4F5C466606CA}" dt="2025-10-23T18:49:29.093" v="3244" actId="1076"/>
          <ac:spMkLst>
            <pc:docMk/>
            <pc:sldMk cId="1103476333" sldId="465"/>
            <ac:spMk id="20" creationId="{30BC5C95-1D85-0E6D-D932-065BBAFE3AF2}"/>
          </ac:spMkLst>
        </pc:spChg>
        <pc:spChg chg="add mod">
          <ac:chgData name="Raúl Batista" userId="defedd31-e174-4078-b0b0-c60087acc695" providerId="ADAL" clId="{4A801F4B-77F2-4480-98FA-4F5C466606CA}" dt="2025-10-24T07:49:31.884" v="3584" actId="1076"/>
          <ac:spMkLst>
            <pc:docMk/>
            <pc:sldMk cId="1103476333" sldId="465"/>
            <ac:spMk id="21" creationId="{315CF635-18EF-A764-7449-B089FAB452BE}"/>
          </ac:spMkLst>
        </pc:spChg>
        <pc:spChg chg="add mod">
          <ac:chgData name="Raúl Batista" userId="defedd31-e174-4078-b0b0-c60087acc695" providerId="ADAL" clId="{4A801F4B-77F2-4480-98FA-4F5C466606CA}" dt="2025-10-24T07:49:41.364" v="3585" actId="1076"/>
          <ac:spMkLst>
            <pc:docMk/>
            <pc:sldMk cId="1103476333" sldId="465"/>
            <ac:spMk id="22" creationId="{4B074DC4-066E-E1C2-0284-D9A2B3102AB5}"/>
          </ac:spMkLst>
        </pc:spChg>
        <pc:spChg chg="add mod">
          <ac:chgData name="Raúl Batista" userId="defedd31-e174-4078-b0b0-c60087acc695" providerId="ADAL" clId="{4A801F4B-77F2-4480-98FA-4F5C466606CA}" dt="2025-10-23T18:50:21.847" v="3277" actId="20577"/>
          <ac:spMkLst>
            <pc:docMk/>
            <pc:sldMk cId="1103476333" sldId="465"/>
            <ac:spMk id="24" creationId="{A89627D8-7D17-F9A2-5BDF-0006C05A6890}"/>
          </ac:spMkLst>
        </pc:spChg>
        <pc:picChg chg="add mod modCrop">
          <ac:chgData name="Raúl Batista" userId="defedd31-e174-4078-b0b0-c60087acc695" providerId="ADAL" clId="{4A801F4B-77F2-4480-98FA-4F5C466606CA}" dt="2025-10-23T18:46:49.702" v="3155" actId="1076"/>
          <ac:picMkLst>
            <pc:docMk/>
            <pc:sldMk cId="1103476333" sldId="465"/>
            <ac:picMk id="15" creationId="{BEF3676A-E3BB-562A-DD14-68107C6E0DE1}"/>
          </ac:picMkLst>
        </pc:picChg>
        <pc:picChg chg="add del">
          <ac:chgData name="Raúl Batista" userId="defedd31-e174-4078-b0b0-c60087acc695" providerId="ADAL" clId="{4A801F4B-77F2-4480-98FA-4F5C466606CA}" dt="2025-10-23T17:41:13.744" v="2775" actId="478"/>
          <ac:picMkLst>
            <pc:docMk/>
            <pc:sldMk cId="1103476333" sldId="465"/>
            <ac:picMk id="23" creationId="{C408D62F-76E0-0841-2703-6C189F4A510E}"/>
          </ac:picMkLst>
        </pc:picChg>
      </pc:sldChg>
      <pc:sldChg chg="addSp delSp modSp add mod ord">
        <pc:chgData name="Raúl Batista" userId="defedd31-e174-4078-b0b0-c60087acc695" providerId="ADAL" clId="{4A801F4B-77F2-4480-98FA-4F5C466606CA}" dt="2025-10-30T19:02:57.673" v="6104" actId="478"/>
        <pc:sldMkLst>
          <pc:docMk/>
          <pc:sldMk cId="1076949652" sldId="466"/>
        </pc:sldMkLst>
        <pc:spChg chg="mod">
          <ac:chgData name="Raúl Batista" userId="defedd31-e174-4078-b0b0-c60087acc695" providerId="ADAL" clId="{4A801F4B-77F2-4480-98FA-4F5C466606CA}" dt="2025-10-24T12:10:39.434" v="5363" actId="20577"/>
          <ac:spMkLst>
            <pc:docMk/>
            <pc:sldMk cId="1076949652" sldId="466"/>
            <ac:spMk id="17" creationId="{42DE3509-0116-2B59-E41F-B5A5F5B3F2D6}"/>
          </ac:spMkLst>
        </pc:spChg>
        <pc:spChg chg="add mod">
          <ac:chgData name="Raúl Batista" userId="defedd31-e174-4078-b0b0-c60087acc695" providerId="ADAL" clId="{4A801F4B-77F2-4480-98FA-4F5C466606CA}" dt="2025-10-23T17:42:26.742" v="2781" actId="1076"/>
          <ac:spMkLst>
            <pc:docMk/>
            <pc:sldMk cId="1076949652" sldId="466"/>
            <ac:spMk id="31" creationId="{6ECCBC6D-A16E-08BB-59C6-2625D2939670}"/>
          </ac:spMkLst>
        </pc:spChg>
        <pc:spChg chg="add mod">
          <ac:chgData name="Raúl Batista" userId="defedd31-e174-4078-b0b0-c60087acc695" providerId="ADAL" clId="{4A801F4B-77F2-4480-98FA-4F5C466606CA}" dt="2025-10-23T17:42:26.742" v="2781" actId="1076"/>
          <ac:spMkLst>
            <pc:docMk/>
            <pc:sldMk cId="1076949652" sldId="466"/>
            <ac:spMk id="32" creationId="{0C11F181-9D1C-B4C4-F3F0-42DF85593318}"/>
          </ac:spMkLst>
        </pc:spChg>
        <pc:spChg chg="add mod">
          <ac:chgData name="Raúl Batista" userId="defedd31-e174-4078-b0b0-c60087acc695" providerId="ADAL" clId="{4A801F4B-77F2-4480-98FA-4F5C466606CA}" dt="2025-10-23T17:42:26.742" v="2781" actId="1076"/>
          <ac:spMkLst>
            <pc:docMk/>
            <pc:sldMk cId="1076949652" sldId="466"/>
            <ac:spMk id="33" creationId="{21A9ADBF-75C0-B735-796F-1D4BD3E65A5F}"/>
          </ac:spMkLst>
        </pc:spChg>
        <pc:spChg chg="add mod">
          <ac:chgData name="Raúl Batista" userId="defedd31-e174-4078-b0b0-c60087acc695" providerId="ADAL" clId="{4A801F4B-77F2-4480-98FA-4F5C466606CA}" dt="2025-10-23T17:42:26.742" v="2781" actId="1076"/>
          <ac:spMkLst>
            <pc:docMk/>
            <pc:sldMk cId="1076949652" sldId="466"/>
            <ac:spMk id="34" creationId="{45F88F23-5A11-B9B5-CFD2-25D43937E0CD}"/>
          </ac:spMkLst>
        </pc:spChg>
        <pc:spChg chg="add mod">
          <ac:chgData name="Raúl Batista" userId="defedd31-e174-4078-b0b0-c60087acc695" providerId="ADAL" clId="{4A801F4B-77F2-4480-98FA-4F5C466606CA}" dt="2025-10-23T17:42:26.742" v="2781" actId="1076"/>
          <ac:spMkLst>
            <pc:docMk/>
            <pc:sldMk cId="1076949652" sldId="466"/>
            <ac:spMk id="36" creationId="{BCE22AB9-5C4E-59C7-84FB-1891B68BD215}"/>
          </ac:spMkLst>
        </pc:spChg>
        <pc:spChg chg="add mod">
          <ac:chgData name="Raúl Batista" userId="defedd31-e174-4078-b0b0-c60087acc695" providerId="ADAL" clId="{4A801F4B-77F2-4480-98FA-4F5C466606CA}" dt="2025-10-23T17:42:26.742" v="2781" actId="1076"/>
          <ac:spMkLst>
            <pc:docMk/>
            <pc:sldMk cId="1076949652" sldId="466"/>
            <ac:spMk id="38" creationId="{A8A06AA4-6609-6E04-8B76-5EB8B892803A}"/>
          </ac:spMkLst>
        </pc:spChg>
        <pc:spChg chg="add mod">
          <ac:chgData name="Raúl Batista" userId="defedd31-e174-4078-b0b0-c60087acc695" providerId="ADAL" clId="{4A801F4B-77F2-4480-98FA-4F5C466606CA}" dt="2025-10-23T17:42:26.742" v="2781" actId="1076"/>
          <ac:spMkLst>
            <pc:docMk/>
            <pc:sldMk cId="1076949652" sldId="466"/>
            <ac:spMk id="41" creationId="{CC7C7F08-9B88-778E-CB98-187A4A05EF5F}"/>
          </ac:spMkLst>
        </pc:spChg>
        <pc:spChg chg="add mod">
          <ac:chgData name="Raúl Batista" userId="defedd31-e174-4078-b0b0-c60087acc695" providerId="ADAL" clId="{4A801F4B-77F2-4480-98FA-4F5C466606CA}" dt="2025-10-23T17:42:26.742" v="2781" actId="1076"/>
          <ac:spMkLst>
            <pc:docMk/>
            <pc:sldMk cId="1076949652" sldId="466"/>
            <ac:spMk id="44" creationId="{8EBC3BD2-861B-DAFA-219F-4458887C7CB1}"/>
          </ac:spMkLst>
        </pc:spChg>
        <pc:spChg chg="add mod">
          <ac:chgData name="Raúl Batista" userId="defedd31-e174-4078-b0b0-c60087acc695" providerId="ADAL" clId="{4A801F4B-77F2-4480-98FA-4F5C466606CA}" dt="2025-10-23T17:42:26.742" v="2781" actId="1076"/>
          <ac:spMkLst>
            <pc:docMk/>
            <pc:sldMk cId="1076949652" sldId="466"/>
            <ac:spMk id="46" creationId="{72FFEE21-DE2E-3A62-CC8C-28E67E1BEF86}"/>
          </ac:spMkLst>
        </pc:spChg>
        <pc:spChg chg="add mod">
          <ac:chgData name="Raúl Batista" userId="defedd31-e174-4078-b0b0-c60087acc695" providerId="ADAL" clId="{4A801F4B-77F2-4480-98FA-4F5C466606CA}" dt="2025-10-23T17:42:26.742" v="2781" actId="1076"/>
          <ac:spMkLst>
            <pc:docMk/>
            <pc:sldMk cId="1076949652" sldId="466"/>
            <ac:spMk id="47" creationId="{77F57405-B051-6D92-CA6B-F83028B32673}"/>
          </ac:spMkLst>
        </pc:spChg>
      </pc:sldChg>
      <pc:sldChg chg="addSp delSp modSp add del mod ord">
        <pc:chgData name="Raúl Batista" userId="defedd31-e174-4078-b0b0-c60087acc695" providerId="ADAL" clId="{4A801F4B-77F2-4480-98FA-4F5C466606CA}" dt="2025-10-24T12:09:29.170" v="5358" actId="47"/>
        <pc:sldMkLst>
          <pc:docMk/>
          <pc:sldMk cId="1901886881" sldId="467"/>
        </pc:sldMkLst>
      </pc:sldChg>
      <pc:sldChg chg="addSp delSp modSp add mod ord">
        <pc:chgData name="Raúl Batista" userId="defedd31-e174-4078-b0b0-c60087acc695" providerId="ADAL" clId="{4A801F4B-77F2-4480-98FA-4F5C466606CA}" dt="2025-10-30T18:34:26.695" v="5693" actId="20577"/>
        <pc:sldMkLst>
          <pc:docMk/>
          <pc:sldMk cId="3476070368" sldId="468"/>
        </pc:sldMkLst>
        <pc:spChg chg="add mod">
          <ac:chgData name="Raúl Batista" userId="defedd31-e174-4078-b0b0-c60087acc695" providerId="ADAL" clId="{4A801F4B-77F2-4480-98FA-4F5C466606CA}" dt="2025-10-24T07:50:16.040" v="3587"/>
          <ac:spMkLst>
            <pc:docMk/>
            <pc:sldMk cId="3476070368" sldId="468"/>
            <ac:spMk id="7" creationId="{3A798B37-F87E-C459-75DA-1AEB5861DAE4}"/>
          </ac:spMkLst>
        </pc:spChg>
        <pc:spChg chg="add mod">
          <ac:chgData name="Raúl Batista" userId="defedd31-e174-4078-b0b0-c60087acc695" providerId="ADAL" clId="{4A801F4B-77F2-4480-98FA-4F5C466606CA}" dt="2025-10-24T07:50:16.040" v="3587"/>
          <ac:spMkLst>
            <pc:docMk/>
            <pc:sldMk cId="3476070368" sldId="468"/>
            <ac:spMk id="9" creationId="{9934338B-3B85-4B9A-DFD0-43C27C1BD473}"/>
          </ac:spMkLst>
        </pc:spChg>
        <pc:spChg chg="add mod">
          <ac:chgData name="Raúl Batista" userId="defedd31-e174-4078-b0b0-c60087acc695" providerId="ADAL" clId="{4A801F4B-77F2-4480-98FA-4F5C466606CA}" dt="2025-10-24T07:50:16.040" v="3587"/>
          <ac:spMkLst>
            <pc:docMk/>
            <pc:sldMk cId="3476070368" sldId="468"/>
            <ac:spMk id="10" creationId="{44F1A927-BDFF-4673-A2B4-717698F68FCD}"/>
          </ac:spMkLst>
        </pc:spChg>
        <pc:spChg chg="add mod">
          <ac:chgData name="Raúl Batista" userId="defedd31-e174-4078-b0b0-c60087acc695" providerId="ADAL" clId="{4A801F4B-77F2-4480-98FA-4F5C466606CA}" dt="2025-10-24T07:50:16.040" v="3587"/>
          <ac:spMkLst>
            <pc:docMk/>
            <pc:sldMk cId="3476070368" sldId="468"/>
            <ac:spMk id="12" creationId="{3B82064D-B73C-EDCD-7441-614FCEE8C6FC}"/>
          </ac:spMkLst>
        </pc:spChg>
        <pc:spChg chg="mod">
          <ac:chgData name="Raúl Batista" userId="defedd31-e174-4078-b0b0-c60087acc695" providerId="ADAL" clId="{4A801F4B-77F2-4480-98FA-4F5C466606CA}" dt="2025-10-30T18:34:26.695" v="5693" actId="20577"/>
          <ac:spMkLst>
            <pc:docMk/>
            <pc:sldMk cId="3476070368" sldId="468"/>
            <ac:spMk id="17" creationId="{B5F31E30-2341-6F46-7EFB-164F23D493C7}"/>
          </ac:spMkLst>
        </pc:spChg>
        <pc:graphicFrameChg chg="add mod modGraphic">
          <ac:chgData name="Raúl Batista" userId="defedd31-e174-4078-b0b0-c60087acc695" providerId="ADAL" clId="{4A801F4B-77F2-4480-98FA-4F5C466606CA}" dt="2025-10-30T18:33:58.984" v="5689" actId="20577"/>
          <ac:graphicFrameMkLst>
            <pc:docMk/>
            <pc:sldMk cId="3476070368" sldId="468"/>
            <ac:graphicFrameMk id="6" creationId="{DE108391-00AC-C181-97D0-481BA3A8EC72}"/>
          </ac:graphicFrameMkLst>
        </pc:graphicFrameChg>
        <pc:picChg chg="add mod">
          <ac:chgData name="Raúl Batista" userId="defedd31-e174-4078-b0b0-c60087acc695" providerId="ADAL" clId="{4A801F4B-77F2-4480-98FA-4F5C466606CA}" dt="2025-10-24T08:42:57.055" v="3588" actId="1076"/>
          <ac:picMkLst>
            <pc:docMk/>
            <pc:sldMk cId="3476070368" sldId="468"/>
            <ac:picMk id="2" creationId="{D510F263-2FD8-C442-AC90-0FAD7C7A4528}"/>
          </ac:picMkLst>
        </pc:picChg>
      </pc:sldChg>
      <pc:sldChg chg="add ord">
        <pc:chgData name="Raúl Batista" userId="defedd31-e174-4078-b0b0-c60087acc695" providerId="ADAL" clId="{4A801F4B-77F2-4480-98FA-4F5C466606CA}" dt="2025-10-24T11:10:58.002" v="4086"/>
        <pc:sldMkLst>
          <pc:docMk/>
          <pc:sldMk cId="1411861866" sldId="469"/>
        </pc:sldMkLst>
      </pc:sldChg>
      <pc:sldChg chg="addSp delSp modSp add mod ord setBg">
        <pc:chgData name="Raúl Batista" userId="defedd31-e174-4078-b0b0-c60087acc695" providerId="ADAL" clId="{4A801F4B-77F2-4480-98FA-4F5C466606CA}" dt="2025-10-30T18:46:06.347" v="5825" actId="208"/>
        <pc:sldMkLst>
          <pc:docMk/>
          <pc:sldMk cId="1946296669" sldId="470"/>
        </pc:sldMkLst>
        <pc:spChg chg="add mod">
          <ac:chgData name="Raúl Batista" userId="defedd31-e174-4078-b0b0-c60087acc695" providerId="ADAL" clId="{4A801F4B-77F2-4480-98FA-4F5C466606CA}" dt="2025-10-30T18:46:06.347" v="5825" actId="208"/>
          <ac:spMkLst>
            <pc:docMk/>
            <pc:sldMk cId="1946296669" sldId="470"/>
            <ac:spMk id="2" creationId="{BB9113F4-E0E0-C981-7248-0FDF43568664}"/>
          </ac:spMkLst>
        </pc:spChg>
        <pc:spChg chg="add mod">
          <ac:chgData name="Raúl Batista" userId="defedd31-e174-4078-b0b0-c60087acc695" providerId="ADAL" clId="{4A801F4B-77F2-4480-98FA-4F5C466606CA}" dt="2025-10-30T18:45:12.189" v="5821" actId="20577"/>
          <ac:spMkLst>
            <pc:docMk/>
            <pc:sldMk cId="1946296669" sldId="470"/>
            <ac:spMk id="6" creationId="{29F1E5FD-1CB6-B5D3-8EEB-92A96BDDDA95}"/>
          </ac:spMkLst>
        </pc:spChg>
        <pc:spChg chg="add mod">
          <ac:chgData name="Raúl Batista" userId="defedd31-e174-4078-b0b0-c60087acc695" providerId="ADAL" clId="{4A801F4B-77F2-4480-98FA-4F5C466606CA}" dt="2025-10-30T18:46:06.347" v="5825" actId="208"/>
          <ac:spMkLst>
            <pc:docMk/>
            <pc:sldMk cId="1946296669" sldId="470"/>
            <ac:spMk id="7" creationId="{77DF1D3C-EBF1-D25E-8449-0047CEF216F6}"/>
          </ac:spMkLst>
        </pc:spChg>
        <pc:spChg chg="add mod">
          <ac:chgData name="Raúl Batista" userId="defedd31-e174-4078-b0b0-c60087acc695" providerId="ADAL" clId="{4A801F4B-77F2-4480-98FA-4F5C466606CA}" dt="2025-10-30T18:46:06.347" v="5825" actId="208"/>
          <ac:spMkLst>
            <pc:docMk/>
            <pc:sldMk cId="1946296669" sldId="470"/>
            <ac:spMk id="10" creationId="{7C421BCC-6B96-7683-F6A3-3D4E7D4122B5}"/>
          </ac:spMkLst>
        </pc:spChg>
        <pc:spChg chg="mod">
          <ac:chgData name="Raúl Batista" userId="defedd31-e174-4078-b0b0-c60087acc695" providerId="ADAL" clId="{4A801F4B-77F2-4480-98FA-4F5C466606CA}" dt="2025-10-24T12:11:59.753" v="5395" actId="20577"/>
          <ac:spMkLst>
            <pc:docMk/>
            <pc:sldMk cId="1946296669" sldId="470"/>
            <ac:spMk id="17" creationId="{34452E52-56F7-2561-6042-ABBBD8357BF9}"/>
          </ac:spMkLst>
        </pc:spChg>
        <pc:spChg chg="add mod">
          <ac:chgData name="Raúl Batista" userId="defedd31-e174-4078-b0b0-c60087acc695" providerId="ADAL" clId="{4A801F4B-77F2-4480-98FA-4F5C466606CA}" dt="2025-10-30T18:45:37.202" v="5822" actId="1076"/>
          <ac:spMkLst>
            <pc:docMk/>
            <pc:sldMk cId="1946296669" sldId="470"/>
            <ac:spMk id="21" creationId="{B26D314F-AD10-67E6-16B4-DD98F9ED0E92}"/>
          </ac:spMkLst>
        </pc:spChg>
        <pc:spChg chg="add mod">
          <ac:chgData name="Raúl Batista" userId="defedd31-e174-4078-b0b0-c60087acc695" providerId="ADAL" clId="{4A801F4B-77F2-4480-98FA-4F5C466606CA}" dt="2025-10-24T09:09:25.829" v="3801" actId="1076"/>
          <ac:spMkLst>
            <pc:docMk/>
            <pc:sldMk cId="1946296669" sldId="470"/>
            <ac:spMk id="39" creationId="{8C7B7CEE-1CE4-27A8-C85E-3FAFBF55BD54}"/>
          </ac:spMkLst>
        </pc:spChg>
        <pc:spChg chg="add mod">
          <ac:chgData name="Raúl Batista" userId="defedd31-e174-4078-b0b0-c60087acc695" providerId="ADAL" clId="{4A801F4B-77F2-4480-98FA-4F5C466606CA}" dt="2025-10-30T18:45:37.202" v="5822" actId="1076"/>
          <ac:spMkLst>
            <pc:docMk/>
            <pc:sldMk cId="1946296669" sldId="470"/>
            <ac:spMk id="41" creationId="{0E74B101-911F-D854-A267-7B05BF285F38}"/>
          </ac:spMkLst>
        </pc:spChg>
        <pc:spChg chg="add mod">
          <ac:chgData name="Raúl Batista" userId="defedd31-e174-4078-b0b0-c60087acc695" providerId="ADAL" clId="{4A801F4B-77F2-4480-98FA-4F5C466606CA}" dt="2025-10-30T18:45:37.202" v="5822" actId="1076"/>
          <ac:spMkLst>
            <pc:docMk/>
            <pc:sldMk cId="1946296669" sldId="470"/>
            <ac:spMk id="49" creationId="{B33ED48B-C782-E050-311B-2AFDF6CCC9CC}"/>
          </ac:spMkLst>
        </pc:spChg>
        <pc:graphicFrameChg chg="add mod modGraphic">
          <ac:chgData name="Raúl Batista" userId="defedd31-e174-4078-b0b0-c60087acc695" providerId="ADAL" clId="{4A801F4B-77F2-4480-98FA-4F5C466606CA}" dt="2025-10-30T18:45:37.202" v="5822" actId="1076"/>
          <ac:graphicFrameMkLst>
            <pc:docMk/>
            <pc:sldMk cId="1946296669" sldId="470"/>
            <ac:graphicFrameMk id="40" creationId="{D9F79A9A-B817-2BCA-0887-BE93FB871331}"/>
          </ac:graphicFrameMkLst>
        </pc:graphicFrameChg>
        <pc:cxnChg chg="add mod">
          <ac:chgData name="Raúl Batista" userId="defedd31-e174-4078-b0b0-c60087acc695" providerId="ADAL" clId="{4A801F4B-77F2-4480-98FA-4F5C466606CA}" dt="2025-10-30T18:45:54.328" v="5824" actId="208"/>
          <ac:cxnSpMkLst>
            <pc:docMk/>
            <pc:sldMk cId="1946296669" sldId="470"/>
            <ac:cxnSpMk id="3" creationId="{1FC8C6AB-E64B-493E-A7E1-70EF632193A1}"/>
          </ac:cxnSpMkLst>
        </pc:cxnChg>
        <pc:cxnChg chg="add mod">
          <ac:chgData name="Raúl Batista" userId="defedd31-e174-4078-b0b0-c60087acc695" providerId="ADAL" clId="{4A801F4B-77F2-4480-98FA-4F5C466606CA}" dt="2025-10-30T18:45:54.328" v="5824" actId="208"/>
          <ac:cxnSpMkLst>
            <pc:docMk/>
            <pc:sldMk cId="1946296669" sldId="470"/>
            <ac:cxnSpMk id="9" creationId="{98EC593C-094C-FD36-D11D-32D35D0F2470}"/>
          </ac:cxnSpMkLst>
        </pc:cxnChg>
        <pc:cxnChg chg="add mod">
          <ac:chgData name="Raúl Batista" userId="defedd31-e174-4078-b0b0-c60087acc695" providerId="ADAL" clId="{4A801F4B-77F2-4480-98FA-4F5C466606CA}" dt="2025-10-30T18:45:54.328" v="5824" actId="208"/>
          <ac:cxnSpMkLst>
            <pc:docMk/>
            <pc:sldMk cId="1946296669" sldId="470"/>
            <ac:cxnSpMk id="12" creationId="{BF631D34-FC63-16BA-D594-34D7B2654AFD}"/>
          </ac:cxnSpMkLst>
        </pc:cxnChg>
        <pc:cxnChg chg="add mod">
          <ac:chgData name="Raúl Batista" userId="defedd31-e174-4078-b0b0-c60087acc695" providerId="ADAL" clId="{4A801F4B-77F2-4480-98FA-4F5C466606CA}" dt="2025-10-30T18:45:37.202" v="5822" actId="1076"/>
          <ac:cxnSpMkLst>
            <pc:docMk/>
            <pc:sldMk cId="1946296669" sldId="470"/>
            <ac:cxnSpMk id="44" creationId="{07B307AF-A281-4EEC-83EF-917FD8543C7E}"/>
          </ac:cxnSpMkLst>
        </pc:cxnChg>
        <pc:cxnChg chg="add mod">
          <ac:chgData name="Raúl Batista" userId="defedd31-e174-4078-b0b0-c60087acc695" providerId="ADAL" clId="{4A801F4B-77F2-4480-98FA-4F5C466606CA}" dt="2025-10-30T18:45:37.202" v="5822" actId="1076"/>
          <ac:cxnSpMkLst>
            <pc:docMk/>
            <pc:sldMk cId="1946296669" sldId="470"/>
            <ac:cxnSpMk id="50" creationId="{B2B37026-C923-5C50-3397-090D26D91F3B}"/>
          </ac:cxnSpMkLst>
        </pc:cxnChg>
      </pc:sldChg>
      <pc:sldChg chg="addSp delSp modSp add mod ord">
        <pc:chgData name="Raúl Batista" userId="defedd31-e174-4078-b0b0-c60087acc695" providerId="ADAL" clId="{4A801F4B-77F2-4480-98FA-4F5C466606CA}" dt="2025-10-30T19:03:18.809" v="6116" actId="478"/>
        <pc:sldMkLst>
          <pc:docMk/>
          <pc:sldMk cId="1204602232" sldId="471"/>
        </pc:sldMkLst>
        <pc:spChg chg="add mod">
          <ac:chgData name="Raúl Batista" userId="defedd31-e174-4078-b0b0-c60087acc695" providerId="ADAL" clId="{4A801F4B-77F2-4480-98FA-4F5C466606CA}" dt="2025-10-24T07:34:49.635" v="3408" actId="14100"/>
          <ac:spMkLst>
            <pc:docMk/>
            <pc:sldMk cId="1204602232" sldId="471"/>
            <ac:spMk id="13" creationId="{97B09559-DA40-1BCC-A189-14CCDE0E909E}"/>
          </ac:spMkLst>
        </pc:spChg>
        <pc:spChg chg="mod">
          <ac:chgData name="Raúl Batista" userId="defedd31-e174-4078-b0b0-c60087acc695" providerId="ADAL" clId="{4A801F4B-77F2-4480-98FA-4F5C466606CA}" dt="2025-10-24T12:12:06.801" v="5400" actId="20577"/>
          <ac:spMkLst>
            <pc:docMk/>
            <pc:sldMk cId="1204602232" sldId="471"/>
            <ac:spMk id="17" creationId="{4D447301-3241-24DD-3E71-72BECD410FF5}"/>
          </ac:spMkLst>
        </pc:spChg>
        <pc:spChg chg="add mod">
          <ac:chgData name="Raúl Batista" userId="defedd31-e174-4078-b0b0-c60087acc695" providerId="ADAL" clId="{4A801F4B-77F2-4480-98FA-4F5C466606CA}" dt="2025-10-24T09:00:02.738" v="3765" actId="1076"/>
          <ac:spMkLst>
            <pc:docMk/>
            <pc:sldMk cId="1204602232" sldId="471"/>
            <ac:spMk id="20" creationId="{7043BDF6-483F-4CDF-F1E0-391BE5A61B15}"/>
          </ac:spMkLst>
        </pc:spChg>
        <pc:spChg chg="add mod">
          <ac:chgData name="Raúl Batista" userId="defedd31-e174-4078-b0b0-c60087acc695" providerId="ADAL" clId="{4A801F4B-77F2-4480-98FA-4F5C466606CA}" dt="2025-10-24T09:00:02.738" v="3765" actId="1076"/>
          <ac:spMkLst>
            <pc:docMk/>
            <pc:sldMk cId="1204602232" sldId="471"/>
            <ac:spMk id="21" creationId="{DDF2169F-EFCA-0622-4DC3-1B4D22F687FA}"/>
          </ac:spMkLst>
        </pc:spChg>
        <pc:spChg chg="add mod">
          <ac:chgData name="Raúl Batista" userId="defedd31-e174-4078-b0b0-c60087acc695" providerId="ADAL" clId="{4A801F4B-77F2-4480-98FA-4F5C466606CA}" dt="2025-10-24T09:00:02.738" v="3765" actId="1076"/>
          <ac:spMkLst>
            <pc:docMk/>
            <pc:sldMk cId="1204602232" sldId="471"/>
            <ac:spMk id="22" creationId="{A47717D9-7005-22CD-01B1-92BDFDC05FCD}"/>
          </ac:spMkLst>
        </pc:spChg>
        <pc:graphicFrameChg chg="add mod modGraphic">
          <ac:chgData name="Raúl Batista" userId="defedd31-e174-4078-b0b0-c60087acc695" providerId="ADAL" clId="{4A801F4B-77F2-4480-98FA-4F5C466606CA}" dt="2025-10-24T09:00:02.738" v="3765" actId="1076"/>
          <ac:graphicFrameMkLst>
            <pc:docMk/>
            <pc:sldMk cId="1204602232" sldId="471"/>
            <ac:graphicFrameMk id="9" creationId="{C470EB9F-6224-B4A7-3B41-FCB91D598DB5}"/>
          </ac:graphicFrameMkLst>
        </pc:graphicFrameChg>
        <pc:graphicFrameChg chg="add mod modGraphic">
          <ac:chgData name="Raúl Batista" userId="defedd31-e174-4078-b0b0-c60087acc695" providerId="ADAL" clId="{4A801F4B-77F2-4480-98FA-4F5C466606CA}" dt="2025-10-24T09:00:02.738" v="3765" actId="1076"/>
          <ac:graphicFrameMkLst>
            <pc:docMk/>
            <pc:sldMk cId="1204602232" sldId="471"/>
            <ac:graphicFrameMk id="10" creationId="{E0624604-1299-0A74-7350-0320E93E4B94}"/>
          </ac:graphicFrameMkLst>
        </pc:graphicFrameChg>
        <pc:graphicFrameChg chg="add mod modGraphic">
          <ac:chgData name="Raúl Batista" userId="defedd31-e174-4078-b0b0-c60087acc695" providerId="ADAL" clId="{4A801F4B-77F2-4480-98FA-4F5C466606CA}" dt="2025-10-24T09:00:02.738" v="3765" actId="1076"/>
          <ac:graphicFrameMkLst>
            <pc:docMk/>
            <pc:sldMk cId="1204602232" sldId="471"/>
            <ac:graphicFrameMk id="12" creationId="{76D1E518-863F-CB19-4702-30122BF6072D}"/>
          </ac:graphicFrameMkLst>
        </pc:graphicFrameChg>
        <pc:picChg chg="add mod">
          <ac:chgData name="Raúl Batista" userId="defedd31-e174-4078-b0b0-c60087acc695" providerId="ADAL" clId="{4A801F4B-77F2-4480-98FA-4F5C466606CA}" dt="2025-10-24T09:00:02.738" v="3765" actId="1076"/>
          <ac:picMkLst>
            <pc:docMk/>
            <pc:sldMk cId="1204602232" sldId="471"/>
            <ac:picMk id="26" creationId="{12F56954-8CAB-578C-FD61-9E6D2BBC0D33}"/>
          </ac:picMkLst>
        </pc:picChg>
        <pc:picChg chg="add mod">
          <ac:chgData name="Raúl Batista" userId="defedd31-e174-4078-b0b0-c60087acc695" providerId="ADAL" clId="{4A801F4B-77F2-4480-98FA-4F5C466606CA}" dt="2025-10-24T09:00:02.738" v="3765" actId="1076"/>
          <ac:picMkLst>
            <pc:docMk/>
            <pc:sldMk cId="1204602232" sldId="471"/>
            <ac:picMk id="27" creationId="{C8C63F3A-D2E6-6BB1-5531-ECFFB0BCF917}"/>
          </ac:picMkLst>
        </pc:picChg>
        <pc:picChg chg="add mod">
          <ac:chgData name="Raúl Batista" userId="defedd31-e174-4078-b0b0-c60087acc695" providerId="ADAL" clId="{4A801F4B-77F2-4480-98FA-4F5C466606CA}" dt="2025-10-24T09:00:02.738" v="3765" actId="1076"/>
          <ac:picMkLst>
            <pc:docMk/>
            <pc:sldMk cId="1204602232" sldId="471"/>
            <ac:picMk id="28" creationId="{73480F09-3D97-0DB5-3F23-7D4EDCDE048C}"/>
          </ac:picMkLst>
        </pc:picChg>
      </pc:sldChg>
      <pc:sldChg chg="addSp delSp modSp add mod ord setBg">
        <pc:chgData name="Raúl Batista" userId="defedd31-e174-4078-b0b0-c60087acc695" providerId="ADAL" clId="{4A801F4B-77F2-4480-98FA-4F5C466606CA}" dt="2025-10-30T19:02:46.961" v="6099" actId="478"/>
        <pc:sldMkLst>
          <pc:docMk/>
          <pc:sldMk cId="1793348684" sldId="472"/>
        </pc:sldMkLst>
        <pc:spChg chg="add mod">
          <ac:chgData name="Raúl Batista" userId="defedd31-e174-4078-b0b0-c60087acc695" providerId="ADAL" clId="{4A801F4B-77F2-4480-98FA-4F5C466606CA}" dt="2025-10-24T11:26:11.160" v="4173" actId="1076"/>
          <ac:spMkLst>
            <pc:docMk/>
            <pc:sldMk cId="1793348684" sldId="472"/>
            <ac:spMk id="3" creationId="{21F4CF86-1C9F-1C2E-CB1C-80E0FC1695B2}"/>
          </ac:spMkLst>
        </pc:spChg>
        <pc:spChg chg="mod">
          <ac:chgData name="Raúl Batista" userId="defedd31-e174-4078-b0b0-c60087acc695" providerId="ADAL" clId="{4A801F4B-77F2-4480-98FA-4F5C466606CA}" dt="2025-10-24T11:26:11.160" v="4173" actId="1076"/>
          <ac:spMkLst>
            <pc:docMk/>
            <pc:sldMk cId="1793348684" sldId="472"/>
            <ac:spMk id="6" creationId="{9256B162-7A8A-A284-2FA7-3B90311BFA70}"/>
          </ac:spMkLst>
        </pc:spChg>
        <pc:spChg chg="mod">
          <ac:chgData name="Raúl Batista" userId="defedd31-e174-4078-b0b0-c60087acc695" providerId="ADAL" clId="{4A801F4B-77F2-4480-98FA-4F5C466606CA}" dt="2025-10-24T12:11:34.551" v="5375" actId="20577"/>
          <ac:spMkLst>
            <pc:docMk/>
            <pc:sldMk cId="1793348684" sldId="472"/>
            <ac:spMk id="17" creationId="{14B3CC89-9DAB-EBEB-5E37-E1222CCD6187}"/>
          </ac:spMkLst>
        </pc:spChg>
        <pc:spChg chg="mod">
          <ac:chgData name="Raúl Batista" userId="defedd31-e174-4078-b0b0-c60087acc695" providerId="ADAL" clId="{4A801F4B-77F2-4480-98FA-4F5C466606CA}" dt="2025-10-24T11:26:11.160" v="4173" actId="1076"/>
          <ac:spMkLst>
            <pc:docMk/>
            <pc:sldMk cId="1793348684" sldId="472"/>
            <ac:spMk id="41" creationId="{C31A1B4C-515B-1BB2-72D7-4ADD2F1F9E6A}"/>
          </ac:spMkLst>
        </pc:spChg>
        <pc:spChg chg="mod">
          <ac:chgData name="Raúl Batista" userId="defedd31-e174-4078-b0b0-c60087acc695" providerId="ADAL" clId="{4A801F4B-77F2-4480-98FA-4F5C466606CA}" dt="2025-10-24T11:26:11.160" v="4173" actId="1076"/>
          <ac:spMkLst>
            <pc:docMk/>
            <pc:sldMk cId="1793348684" sldId="472"/>
            <ac:spMk id="49" creationId="{13C69B65-1B20-E328-F343-9C6CFE8212D6}"/>
          </ac:spMkLst>
        </pc:spChg>
        <pc:graphicFrameChg chg="mod modGraphic">
          <ac:chgData name="Raúl Batista" userId="defedd31-e174-4078-b0b0-c60087acc695" providerId="ADAL" clId="{4A801F4B-77F2-4480-98FA-4F5C466606CA}" dt="2025-10-24T11:26:11.160" v="4173" actId="1076"/>
          <ac:graphicFrameMkLst>
            <pc:docMk/>
            <pc:sldMk cId="1793348684" sldId="472"/>
            <ac:graphicFrameMk id="40" creationId="{FBE0A72C-C993-F6C9-CC6C-134B094725C6}"/>
          </ac:graphicFrameMkLst>
        </pc:graphicFrameChg>
        <pc:cxnChg chg="mod">
          <ac:chgData name="Raúl Batista" userId="defedd31-e174-4078-b0b0-c60087acc695" providerId="ADAL" clId="{4A801F4B-77F2-4480-98FA-4F5C466606CA}" dt="2025-10-24T11:26:11.160" v="4173" actId="1076"/>
          <ac:cxnSpMkLst>
            <pc:docMk/>
            <pc:sldMk cId="1793348684" sldId="472"/>
            <ac:cxnSpMk id="44" creationId="{A2DD9A71-7DDE-E88F-201B-4FC1720258D5}"/>
          </ac:cxnSpMkLst>
        </pc:cxnChg>
        <pc:cxnChg chg="mod">
          <ac:chgData name="Raúl Batista" userId="defedd31-e174-4078-b0b0-c60087acc695" providerId="ADAL" clId="{4A801F4B-77F2-4480-98FA-4F5C466606CA}" dt="2025-10-24T11:26:11.160" v="4173" actId="1076"/>
          <ac:cxnSpMkLst>
            <pc:docMk/>
            <pc:sldMk cId="1793348684" sldId="472"/>
            <ac:cxnSpMk id="50" creationId="{47CA0192-EF30-64D2-523C-A25A17004E07}"/>
          </ac:cxnSpMkLst>
        </pc:cxnChg>
      </pc:sldChg>
      <pc:sldChg chg="addSp delSp modSp add mod ord">
        <pc:chgData name="Raúl Batista" userId="defedd31-e174-4078-b0b0-c60087acc695" providerId="ADAL" clId="{4A801F4B-77F2-4480-98FA-4F5C466606CA}" dt="2025-10-30T19:02:35.378" v="6095" actId="478"/>
        <pc:sldMkLst>
          <pc:docMk/>
          <pc:sldMk cId="1481867287" sldId="473"/>
        </pc:sldMkLst>
        <pc:spChg chg="add mod">
          <ac:chgData name="Raúl Batista" userId="defedd31-e174-4078-b0b0-c60087acc695" providerId="ADAL" clId="{4A801F4B-77F2-4480-98FA-4F5C466606CA}" dt="2025-10-30T18:47:05.498" v="5827" actId="1076"/>
          <ac:spMkLst>
            <pc:docMk/>
            <pc:sldMk cId="1481867287" sldId="473"/>
            <ac:spMk id="3" creationId="{3B26BFC4-64AC-F349-0B3E-A6B631BD5970}"/>
          </ac:spMkLst>
        </pc:spChg>
        <pc:spChg chg="add mod">
          <ac:chgData name="Raúl Batista" userId="defedd31-e174-4078-b0b0-c60087acc695" providerId="ADAL" clId="{4A801F4B-77F2-4480-98FA-4F5C466606CA}" dt="2025-10-30T18:47:05.498" v="5827" actId="1076"/>
          <ac:spMkLst>
            <pc:docMk/>
            <pc:sldMk cId="1481867287" sldId="473"/>
            <ac:spMk id="6" creationId="{65617BB7-6BF1-1795-9125-B2B6674D75F6}"/>
          </ac:spMkLst>
        </pc:spChg>
        <pc:spChg chg="add mod">
          <ac:chgData name="Raúl Batista" userId="defedd31-e174-4078-b0b0-c60087acc695" providerId="ADAL" clId="{4A801F4B-77F2-4480-98FA-4F5C466606CA}" dt="2025-10-24T12:01:28.634" v="5233" actId="1076"/>
          <ac:spMkLst>
            <pc:docMk/>
            <pc:sldMk cId="1481867287" sldId="473"/>
            <ac:spMk id="7" creationId="{F8E670D5-8A5A-0884-11CF-03BB49BDFBDA}"/>
          </ac:spMkLst>
        </pc:spChg>
        <pc:spChg chg="add mod">
          <ac:chgData name="Raúl Batista" userId="defedd31-e174-4078-b0b0-c60087acc695" providerId="ADAL" clId="{4A801F4B-77F2-4480-98FA-4F5C466606CA}" dt="2025-10-24T12:00:06.237" v="5222" actId="1076"/>
          <ac:spMkLst>
            <pc:docMk/>
            <pc:sldMk cId="1481867287" sldId="473"/>
            <ac:spMk id="10" creationId="{A7122E6A-BAD3-19C8-AD07-F6AD138908F7}"/>
          </ac:spMkLst>
        </pc:spChg>
        <pc:spChg chg="mod">
          <ac:chgData name="Raúl Batista" userId="defedd31-e174-4078-b0b0-c60087acc695" providerId="ADAL" clId="{4A801F4B-77F2-4480-98FA-4F5C466606CA}" dt="2025-10-24T11:58:54.030" v="5207" actId="120"/>
          <ac:spMkLst>
            <pc:docMk/>
            <pc:sldMk cId="1481867287" sldId="473"/>
            <ac:spMk id="15" creationId="{54FC4FFB-4A0E-9A75-7632-8AB3576E3831}"/>
          </ac:spMkLst>
        </pc:spChg>
        <pc:spChg chg="mod">
          <ac:chgData name="Raúl Batista" userId="defedd31-e174-4078-b0b0-c60087acc695" providerId="ADAL" clId="{4A801F4B-77F2-4480-98FA-4F5C466606CA}" dt="2025-10-24T12:11:40.958" v="5379" actId="20577"/>
          <ac:spMkLst>
            <pc:docMk/>
            <pc:sldMk cId="1481867287" sldId="473"/>
            <ac:spMk id="17" creationId="{3C00195D-3633-952C-853F-4A14A9733258}"/>
          </ac:spMkLst>
        </pc:spChg>
        <pc:spChg chg="add mod">
          <ac:chgData name="Raúl Batista" userId="defedd31-e174-4078-b0b0-c60087acc695" providerId="ADAL" clId="{4A801F4B-77F2-4480-98FA-4F5C466606CA}" dt="2025-10-24T11:59:05.381" v="5210" actId="14100"/>
          <ac:spMkLst>
            <pc:docMk/>
            <pc:sldMk cId="1481867287" sldId="473"/>
            <ac:spMk id="22" creationId="{DE10E7CC-BB01-53FE-2CBE-A1C7F87984DC}"/>
          </ac:spMkLst>
        </pc:spChg>
        <pc:spChg chg="add mod">
          <ac:chgData name="Raúl Batista" userId="defedd31-e174-4078-b0b0-c60087acc695" providerId="ADAL" clId="{4A801F4B-77F2-4480-98FA-4F5C466606CA}" dt="2025-10-30T18:47:05.498" v="5827" actId="1076"/>
          <ac:spMkLst>
            <pc:docMk/>
            <pc:sldMk cId="1481867287" sldId="473"/>
            <ac:spMk id="32" creationId="{2A89A53D-C24F-2BAC-DE97-7D72BBEC3204}"/>
          </ac:spMkLst>
        </pc:spChg>
        <pc:spChg chg="add mod">
          <ac:chgData name="Raúl Batista" userId="defedd31-e174-4078-b0b0-c60087acc695" providerId="ADAL" clId="{4A801F4B-77F2-4480-98FA-4F5C466606CA}" dt="2025-10-24T11:48:01.585" v="4842" actId="1076"/>
          <ac:spMkLst>
            <pc:docMk/>
            <pc:sldMk cId="1481867287" sldId="473"/>
            <ac:spMk id="42" creationId="{C35DD9BA-93A1-C802-DAFE-C7714EECB277}"/>
          </ac:spMkLst>
        </pc:spChg>
        <pc:spChg chg="add mod">
          <ac:chgData name="Raúl Batista" userId="defedd31-e174-4078-b0b0-c60087acc695" providerId="ADAL" clId="{4A801F4B-77F2-4480-98FA-4F5C466606CA}" dt="2025-10-24T12:00:06.237" v="5222" actId="1076"/>
          <ac:spMkLst>
            <pc:docMk/>
            <pc:sldMk cId="1481867287" sldId="473"/>
            <ac:spMk id="44" creationId="{5E876BEE-F31A-2608-6E0C-B56185700A68}"/>
          </ac:spMkLst>
        </pc:spChg>
        <pc:spChg chg="add mod">
          <ac:chgData name="Raúl Batista" userId="defedd31-e174-4078-b0b0-c60087acc695" providerId="ADAL" clId="{4A801F4B-77F2-4480-98FA-4F5C466606CA}" dt="2025-10-24T11:47:45.205" v="4841" actId="12"/>
          <ac:spMkLst>
            <pc:docMk/>
            <pc:sldMk cId="1481867287" sldId="473"/>
            <ac:spMk id="48" creationId="{49A9986E-A072-0F0B-497D-A86A958B0544}"/>
          </ac:spMkLst>
        </pc:spChg>
        <pc:spChg chg="add mod">
          <ac:chgData name="Raúl Batista" userId="defedd31-e174-4078-b0b0-c60087acc695" providerId="ADAL" clId="{4A801F4B-77F2-4480-98FA-4F5C466606CA}" dt="2025-10-30T18:47:05.498" v="5827" actId="1076"/>
          <ac:spMkLst>
            <pc:docMk/>
            <pc:sldMk cId="1481867287" sldId="473"/>
            <ac:spMk id="50" creationId="{702EA192-2C46-397A-9A69-5DF1D753C35A}"/>
          </ac:spMkLst>
        </pc:spChg>
        <pc:spChg chg="add mod">
          <ac:chgData name="Raúl Batista" userId="defedd31-e174-4078-b0b0-c60087acc695" providerId="ADAL" clId="{4A801F4B-77F2-4480-98FA-4F5C466606CA}" dt="2025-10-30T18:47:05.498" v="5827" actId="1076"/>
          <ac:spMkLst>
            <pc:docMk/>
            <pc:sldMk cId="1481867287" sldId="473"/>
            <ac:spMk id="53" creationId="{E8F36C16-A2F8-7FA7-0ED6-9C043A847468}"/>
          </ac:spMkLst>
        </pc:spChg>
        <pc:picChg chg="add mod">
          <ac:chgData name="Raúl Batista" userId="defedd31-e174-4078-b0b0-c60087acc695" providerId="ADAL" clId="{4A801F4B-77F2-4480-98FA-4F5C466606CA}" dt="2025-10-30T18:47:05.498" v="5827" actId="1076"/>
          <ac:picMkLst>
            <pc:docMk/>
            <pc:sldMk cId="1481867287" sldId="473"/>
            <ac:picMk id="34" creationId="{03F621D2-3515-DB50-089F-E9141A951F75}"/>
          </ac:picMkLst>
        </pc:picChg>
        <pc:picChg chg="add mod">
          <ac:chgData name="Raúl Batista" userId="defedd31-e174-4078-b0b0-c60087acc695" providerId="ADAL" clId="{4A801F4B-77F2-4480-98FA-4F5C466606CA}" dt="2025-10-30T18:47:05.498" v="5827" actId="1076"/>
          <ac:picMkLst>
            <pc:docMk/>
            <pc:sldMk cId="1481867287" sldId="473"/>
            <ac:picMk id="35" creationId="{8E505EFF-0BF5-42A5-C55B-F3215A47FE9C}"/>
          </ac:picMkLst>
        </pc:picChg>
        <pc:picChg chg="add mod">
          <ac:chgData name="Raúl Batista" userId="defedd31-e174-4078-b0b0-c60087acc695" providerId="ADAL" clId="{4A801F4B-77F2-4480-98FA-4F5C466606CA}" dt="2025-10-24T09:59:15.513" v="3842" actId="1076"/>
          <ac:picMkLst>
            <pc:docMk/>
            <pc:sldMk cId="1481867287" sldId="473"/>
            <ac:picMk id="38" creationId="{2A25AC80-E86E-B064-F704-6EBD528906FF}"/>
          </ac:picMkLst>
        </pc:picChg>
        <pc:picChg chg="add mod">
          <ac:chgData name="Raúl Batista" userId="defedd31-e174-4078-b0b0-c60087acc695" providerId="ADAL" clId="{4A801F4B-77F2-4480-98FA-4F5C466606CA}" dt="2025-10-24T11:32:59.972" v="4207" actId="1076"/>
          <ac:picMkLst>
            <pc:docMk/>
            <pc:sldMk cId="1481867287" sldId="473"/>
            <ac:picMk id="43" creationId="{4B8CB60D-ECC9-8ECC-BD41-6D4D821B912D}"/>
          </ac:picMkLst>
        </pc:picChg>
        <pc:picChg chg="add mod">
          <ac:chgData name="Raúl Batista" userId="defedd31-e174-4078-b0b0-c60087acc695" providerId="ADAL" clId="{4A801F4B-77F2-4480-98FA-4F5C466606CA}" dt="2025-10-24T11:48:01.585" v="4842" actId="1076"/>
          <ac:picMkLst>
            <pc:docMk/>
            <pc:sldMk cId="1481867287" sldId="473"/>
            <ac:picMk id="45" creationId="{B2C768D8-7CBE-6B05-00E2-CA2926399674}"/>
          </ac:picMkLst>
        </pc:picChg>
        <pc:picChg chg="add mod">
          <ac:chgData name="Raúl Batista" userId="defedd31-e174-4078-b0b0-c60087acc695" providerId="ADAL" clId="{4A801F4B-77F2-4480-98FA-4F5C466606CA}" dt="2025-10-30T18:47:05.498" v="5827" actId="1076"/>
          <ac:picMkLst>
            <pc:docMk/>
            <pc:sldMk cId="1481867287" sldId="473"/>
            <ac:picMk id="52" creationId="{023578A6-8067-2CA9-EF82-6F68A2723F0E}"/>
          </ac:picMkLst>
        </pc:picChg>
        <pc:picChg chg="add mod">
          <ac:chgData name="Raúl Batista" userId="defedd31-e174-4078-b0b0-c60087acc695" providerId="ADAL" clId="{4A801F4B-77F2-4480-98FA-4F5C466606CA}" dt="2025-10-30T18:47:05.498" v="5827" actId="1076"/>
          <ac:picMkLst>
            <pc:docMk/>
            <pc:sldMk cId="1481867287" sldId="473"/>
            <ac:picMk id="56" creationId="{14F131EA-CFB6-0B35-D63F-89413A5D3E69}"/>
          </ac:picMkLst>
        </pc:picChg>
        <pc:picChg chg="add mod">
          <ac:chgData name="Raúl Batista" userId="defedd31-e174-4078-b0b0-c60087acc695" providerId="ADAL" clId="{4A801F4B-77F2-4480-98FA-4F5C466606CA}" dt="2025-10-24T12:01:22.834" v="5232" actId="1076"/>
          <ac:picMkLst>
            <pc:docMk/>
            <pc:sldMk cId="1481867287" sldId="473"/>
            <ac:picMk id="58" creationId="{06644BAE-A73E-AB7E-1751-CFBAABAC16EE}"/>
          </ac:picMkLst>
        </pc:picChg>
        <pc:cxnChg chg="mod">
          <ac:chgData name="Raúl Batista" userId="defedd31-e174-4078-b0b0-c60087acc695" providerId="ADAL" clId="{4A801F4B-77F2-4480-98FA-4F5C466606CA}" dt="2025-10-24T11:32:59.972" v="4207" actId="1076"/>
          <ac:cxnSpMkLst>
            <pc:docMk/>
            <pc:sldMk cId="1481867287" sldId="473"/>
            <ac:cxnSpMk id="13" creationId="{511BCE5E-9515-F5C5-EF06-0ADF20F26960}"/>
          </ac:cxnSpMkLst>
        </pc:cxnChg>
        <pc:cxnChg chg="mod">
          <ac:chgData name="Raúl Batista" userId="defedd31-e174-4078-b0b0-c60087acc695" providerId="ADAL" clId="{4A801F4B-77F2-4480-98FA-4F5C466606CA}" dt="2025-10-24T10:00:16.106" v="3857" actId="208"/>
          <ac:cxnSpMkLst>
            <pc:docMk/>
            <pc:sldMk cId="1481867287" sldId="473"/>
            <ac:cxnSpMk id="21" creationId="{93DACC00-24DA-2073-CEB2-301F682FEF51}"/>
          </ac:cxnSpMkLst>
        </pc:cxnChg>
        <pc:cxnChg chg="mod">
          <ac:chgData name="Raúl Batista" userId="defedd31-e174-4078-b0b0-c60087acc695" providerId="ADAL" clId="{4A801F4B-77F2-4480-98FA-4F5C466606CA}" dt="2025-10-24T11:48:01.585" v="4842" actId="1076"/>
          <ac:cxnSpMkLst>
            <pc:docMk/>
            <pc:sldMk cId="1481867287" sldId="473"/>
            <ac:cxnSpMk id="24" creationId="{9F8AFA52-F231-FDAA-C633-0A12290B7516}"/>
          </ac:cxnSpMkLst>
        </pc:cxnChg>
        <pc:cxnChg chg="add mod">
          <ac:chgData name="Raúl Batista" userId="defedd31-e174-4078-b0b0-c60087acc695" providerId="ADAL" clId="{4A801F4B-77F2-4480-98FA-4F5C466606CA}" dt="2025-10-24T11:49:58.120" v="5014" actId="1076"/>
          <ac:cxnSpMkLst>
            <pc:docMk/>
            <pc:sldMk cId="1481867287" sldId="473"/>
            <ac:cxnSpMk id="31" creationId="{A1942636-9B4F-625D-5D47-AE402D7C126A}"/>
          </ac:cxnSpMkLst>
        </pc:cxnChg>
        <pc:cxnChg chg="add mod">
          <ac:chgData name="Raúl Batista" userId="defedd31-e174-4078-b0b0-c60087acc695" providerId="ADAL" clId="{4A801F4B-77F2-4480-98FA-4F5C466606CA}" dt="2025-10-24T11:49:58.120" v="5014" actId="1076"/>
          <ac:cxnSpMkLst>
            <pc:docMk/>
            <pc:sldMk cId="1481867287" sldId="473"/>
            <ac:cxnSpMk id="33" creationId="{A127176A-6DF3-F18D-814B-2A1624A445F3}"/>
          </ac:cxnSpMkLst>
        </pc:cxnChg>
        <pc:cxnChg chg="add mod">
          <ac:chgData name="Raúl Batista" userId="defedd31-e174-4078-b0b0-c60087acc695" providerId="ADAL" clId="{4A801F4B-77F2-4480-98FA-4F5C466606CA}" dt="2025-10-30T18:47:05.498" v="5827" actId="1076"/>
          <ac:cxnSpMkLst>
            <pc:docMk/>
            <pc:sldMk cId="1481867287" sldId="473"/>
            <ac:cxnSpMk id="51" creationId="{19F66962-466A-078A-FDB6-E8709B86AD05}"/>
          </ac:cxnSpMkLst>
        </pc:cxnChg>
      </pc:sldChg>
      <pc:sldChg chg="addSp delSp modSp add mod">
        <pc:chgData name="Raúl Batista" userId="defedd31-e174-4078-b0b0-c60087acc695" providerId="ADAL" clId="{4A801F4B-77F2-4480-98FA-4F5C466606CA}" dt="2025-11-03T10:07:57.142" v="6214" actId="20577"/>
        <pc:sldMkLst>
          <pc:docMk/>
          <pc:sldMk cId="739980693" sldId="474"/>
        </pc:sldMkLst>
        <pc:spChg chg="mod">
          <ac:chgData name="Raúl Batista" userId="defedd31-e174-4078-b0b0-c60087acc695" providerId="ADAL" clId="{4A801F4B-77F2-4480-98FA-4F5C466606CA}" dt="2025-10-30T18:57:52.242" v="6069" actId="20577"/>
          <ac:spMkLst>
            <pc:docMk/>
            <pc:sldMk cId="739980693" sldId="474"/>
            <ac:spMk id="6" creationId="{4D5906CC-F13D-A1FB-D826-181BF24D77C6}"/>
          </ac:spMkLst>
        </pc:spChg>
        <pc:graphicFrameChg chg="mod modGraphic">
          <ac:chgData name="Raúl Batista" userId="defedd31-e174-4078-b0b0-c60087acc695" providerId="ADAL" clId="{4A801F4B-77F2-4480-98FA-4F5C466606CA}" dt="2025-11-03T10:07:57.142" v="6214" actId="20577"/>
          <ac:graphicFrameMkLst>
            <pc:docMk/>
            <pc:sldMk cId="739980693" sldId="474"/>
            <ac:graphicFrameMk id="7" creationId="{14D5A7D1-6E1C-28C5-272C-797644DA3983}"/>
          </ac:graphicFrameMkLst>
        </pc:graphicFrameChg>
        <pc:picChg chg="add del">
          <ac:chgData name="Raúl Batista" userId="defedd31-e174-4078-b0b0-c60087acc695" providerId="ADAL" clId="{4A801F4B-77F2-4480-98FA-4F5C466606CA}" dt="2025-10-30T18:54:36.198" v="5873" actId="21"/>
          <ac:picMkLst>
            <pc:docMk/>
            <pc:sldMk cId="739980693" sldId="474"/>
            <ac:picMk id="23" creationId="{4A992D2D-97B5-C87D-19CF-226F8E0EC865}"/>
          </ac:picMkLst>
        </pc:picChg>
      </pc:sldChg>
      <pc:sldChg chg="addSp delSp modSp add del mod ord">
        <pc:chgData name="Raúl Batista" userId="defedd31-e174-4078-b0b0-c60087acc695" providerId="ADAL" clId="{4A801F4B-77F2-4480-98FA-4F5C466606CA}" dt="2025-10-24T12:09:29.170" v="5358" actId="47"/>
        <pc:sldMkLst>
          <pc:docMk/>
          <pc:sldMk cId="3633688330" sldId="4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ítulo">
    <p:spTree>
      <p:nvGrpSpPr>
        <p:cNvPr id="1" name=""/>
        <p:cNvGrpSpPr/>
        <p:nvPr/>
      </p:nvGrpSpPr>
      <p:grpSpPr>
        <a:xfrm>
          <a:off x="0" y="0"/>
          <a:ext cx="0" cy="0"/>
          <a:chOff x="0" y="0"/>
          <a:chExt cx="0" cy="0"/>
        </a:xfrm>
      </p:grpSpPr>
      <p:sp>
        <p:nvSpPr>
          <p:cNvPr id="11" name="Autor y fecha"/>
          <p:cNvSpPr txBox="1">
            <a:spLocks noGrp="1"/>
          </p:cNvSpPr>
          <p:nvPr>
            <p:ph type="body" sz="quarter" idx="21" hasCustomPrompt="1"/>
          </p:nvPr>
        </p:nvSpPr>
        <p:spPr>
          <a:xfrm>
            <a:off x="698500" y="8657488"/>
            <a:ext cx="11607801" cy="461060"/>
          </a:xfrm>
          <a:prstGeom prst="rect">
            <a:avLst/>
          </a:prstGeom>
        </p:spPr>
        <p:txBody>
          <a:bodyPr anchor="b"/>
          <a:lstStyle>
            <a:lvl1pPr marL="0" indent="0" defTabSz="563541">
              <a:lnSpc>
                <a:spcPct val="100000"/>
              </a:lnSpc>
              <a:spcBef>
                <a:spcPts val="0"/>
              </a:spcBef>
              <a:buSzTx/>
              <a:buNone/>
              <a:defRPr sz="2304" b="1"/>
            </a:lvl1pPr>
          </a:lstStyle>
          <a:p>
            <a:r>
              <a:t>Autor y fecha</a:t>
            </a:r>
          </a:p>
        </p:txBody>
      </p:sp>
      <p:sp>
        <p:nvSpPr>
          <p:cNvPr id="12" name="Título de la presentación"/>
          <p:cNvSpPr txBox="1">
            <a:spLocks noGrp="1"/>
          </p:cNvSpPr>
          <p:nvPr>
            <p:ph type="title" hasCustomPrompt="1"/>
          </p:nvPr>
        </p:nvSpPr>
        <p:spPr>
          <a:xfrm>
            <a:off x="698500" y="1854200"/>
            <a:ext cx="11609057" cy="3302000"/>
          </a:xfrm>
          <a:prstGeom prst="rect">
            <a:avLst/>
          </a:prstGeom>
        </p:spPr>
        <p:txBody>
          <a:bodyPr anchor="b"/>
          <a:lstStyle>
            <a:lvl1pPr>
              <a:defRPr sz="8200" spc="-164"/>
            </a:lvl1pPr>
          </a:lstStyle>
          <a:p>
            <a:r>
              <a:t>Título de la presentación</a:t>
            </a:r>
          </a:p>
        </p:txBody>
      </p:sp>
      <p:sp>
        <p:nvSpPr>
          <p:cNvPr id="13" name="Nivel de texto 1…"/>
          <p:cNvSpPr txBox="1">
            <a:spLocks noGrp="1"/>
          </p:cNvSpPr>
          <p:nvPr>
            <p:ph type="body" sz="quarter" idx="1" hasCustomPrompt="1"/>
          </p:nvPr>
        </p:nvSpPr>
        <p:spPr>
          <a:xfrm>
            <a:off x="698500" y="5105400"/>
            <a:ext cx="11607800" cy="1456399"/>
          </a:xfrm>
          <a:prstGeom prst="rect">
            <a:avLst/>
          </a:prstGeom>
        </p:spPr>
        <p:txBody>
          <a:bodyPr/>
          <a:lstStyle>
            <a:lvl1pPr marL="0" indent="0" defTabSz="587022">
              <a:lnSpc>
                <a:spcPct val="100000"/>
              </a:lnSpc>
              <a:spcBef>
                <a:spcPts val="0"/>
              </a:spcBef>
              <a:buSzTx/>
              <a:buNone/>
              <a:defRPr sz="3800" b="1"/>
            </a:lvl1pPr>
            <a:lvl2pPr marL="0" indent="457200" defTabSz="587022">
              <a:lnSpc>
                <a:spcPct val="100000"/>
              </a:lnSpc>
              <a:spcBef>
                <a:spcPts val="0"/>
              </a:spcBef>
              <a:buSzTx/>
              <a:buNone/>
              <a:defRPr sz="3800" b="1"/>
            </a:lvl2pPr>
            <a:lvl3pPr marL="0" indent="914400" defTabSz="587022">
              <a:lnSpc>
                <a:spcPct val="100000"/>
              </a:lnSpc>
              <a:spcBef>
                <a:spcPts val="0"/>
              </a:spcBef>
              <a:buSzTx/>
              <a:buNone/>
              <a:defRPr sz="3800" b="1"/>
            </a:lvl3pPr>
            <a:lvl4pPr marL="0" indent="1371600" defTabSz="587022">
              <a:lnSpc>
                <a:spcPct val="100000"/>
              </a:lnSpc>
              <a:spcBef>
                <a:spcPts val="0"/>
              </a:spcBef>
              <a:buSzTx/>
              <a:buNone/>
              <a:defRPr sz="3800" b="1"/>
            </a:lvl4pPr>
            <a:lvl5pPr marL="0" indent="1828800" defTabSz="587022">
              <a:lnSpc>
                <a:spcPct val="100000"/>
              </a:lnSpc>
              <a:spcBef>
                <a:spcPts val="0"/>
              </a:spcBef>
              <a:buSzTx/>
              <a:buNone/>
              <a:defRPr sz="3800" b="1"/>
            </a:lvl5pPr>
          </a:lstStyle>
          <a:p>
            <a:r>
              <a:t>Subtítulo de la presentación</a:t>
            </a:r>
          </a:p>
          <a:p>
            <a:pPr lvl="1"/>
            <a:endParaRPr/>
          </a:p>
          <a:p>
            <a:pPr lvl="2"/>
            <a:endParaRPr/>
          </a:p>
          <a:p>
            <a:pPr lvl="3"/>
            <a:endParaRPr/>
          </a:p>
          <a:p>
            <a:pPr lvl="4"/>
            <a:endParaRPr/>
          </a:p>
        </p:txBody>
      </p:sp>
      <p:sp>
        <p:nvSpPr>
          <p:cNvPr id="14" name="Número de diapositiva"/>
          <p:cNvSpPr txBox="1">
            <a:spLocks noGrp="1"/>
          </p:cNvSpPr>
          <p:nvPr>
            <p:ph type="sldNum" sz="quarter" idx="2"/>
          </p:nvPr>
        </p:nvSpPr>
        <p:spPr>
          <a:xfrm>
            <a:off x="6353454" y="9220199"/>
            <a:ext cx="297892" cy="287479"/>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eclaración">
    <p:spTree>
      <p:nvGrpSpPr>
        <p:cNvPr id="1" name=""/>
        <p:cNvGrpSpPr/>
        <p:nvPr/>
      </p:nvGrpSpPr>
      <p:grpSpPr>
        <a:xfrm>
          <a:off x="0" y="0"/>
          <a:ext cx="0" cy="0"/>
          <a:chOff x="0" y="0"/>
          <a:chExt cx="0" cy="0"/>
        </a:xfrm>
      </p:grpSpPr>
      <p:sp>
        <p:nvSpPr>
          <p:cNvPr id="98" name="Nivel de texto 1…"/>
          <p:cNvSpPr txBox="1">
            <a:spLocks noGrp="1"/>
          </p:cNvSpPr>
          <p:nvPr>
            <p:ph type="body" sz="half" idx="1" hasCustomPrompt="1"/>
          </p:nvPr>
        </p:nvSpPr>
        <p:spPr>
          <a:xfrm>
            <a:off x="698500" y="3568700"/>
            <a:ext cx="11607800" cy="2617788"/>
          </a:xfrm>
          <a:prstGeom prst="rect">
            <a:avLst/>
          </a:prstGeom>
        </p:spPr>
        <p:txBody>
          <a:bodyPr anchor="ctr"/>
          <a:lstStyle>
            <a:lvl1pPr marL="0" indent="0" algn="ctr">
              <a:lnSpc>
                <a:spcPct val="80000"/>
              </a:lnSpc>
              <a:spcBef>
                <a:spcPts val="0"/>
              </a:spcBef>
              <a:buSzTx/>
              <a:buNone/>
              <a:defRPr sz="8200" spc="-164">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8200" spc="-164">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8200" spc="-164">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8200" spc="-164">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8200" spc="-164">
                <a:latin typeface="Helvetica Neue Medium"/>
                <a:ea typeface="Helvetica Neue Medium"/>
                <a:cs typeface="Helvetica Neue Medium"/>
                <a:sym typeface="Helvetica Neue Medium"/>
              </a:defRPr>
            </a:lvl5pPr>
          </a:lstStyle>
          <a:p>
            <a:r>
              <a:t>Declaración</a:t>
            </a:r>
          </a:p>
          <a:p>
            <a:pPr lvl="1"/>
            <a:endParaRPr/>
          </a:p>
          <a:p>
            <a:pPr lvl="2"/>
            <a:endParaRPr/>
          </a:p>
          <a:p>
            <a:pPr lvl="3"/>
            <a:endParaRPr/>
          </a:p>
          <a:p>
            <a:pPr lvl="4"/>
            <a:endParaRPr/>
          </a:p>
        </p:txBody>
      </p:sp>
      <p:sp>
        <p:nvSpPr>
          <p:cNvPr id="9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Dato importante">
    <p:spTree>
      <p:nvGrpSpPr>
        <p:cNvPr id="1" name=""/>
        <p:cNvGrpSpPr/>
        <p:nvPr/>
      </p:nvGrpSpPr>
      <p:grpSpPr>
        <a:xfrm>
          <a:off x="0" y="0"/>
          <a:ext cx="0" cy="0"/>
          <a:chOff x="0" y="0"/>
          <a:chExt cx="0" cy="0"/>
        </a:xfrm>
      </p:grpSpPr>
      <p:sp>
        <p:nvSpPr>
          <p:cNvPr id="106" name="Información fáctica"/>
          <p:cNvSpPr txBox="1">
            <a:spLocks noGrp="1"/>
          </p:cNvSpPr>
          <p:nvPr>
            <p:ph type="body" sz="quarter" idx="21" hasCustomPrompt="1"/>
          </p:nvPr>
        </p:nvSpPr>
        <p:spPr>
          <a:xfrm>
            <a:off x="698500" y="6209979"/>
            <a:ext cx="11607800" cy="671803"/>
          </a:xfrm>
          <a:prstGeom prst="rect">
            <a:avLst/>
          </a:prstGeom>
        </p:spPr>
        <p:txBody>
          <a:bodyPr/>
          <a:lstStyle>
            <a:lvl1pPr marL="0" indent="0" algn="ctr">
              <a:lnSpc>
                <a:spcPct val="100000"/>
              </a:lnSpc>
              <a:spcBef>
                <a:spcPts val="0"/>
              </a:spcBef>
              <a:buSzTx/>
              <a:buNone/>
              <a:defRPr sz="3800" b="1"/>
            </a:lvl1pPr>
          </a:lstStyle>
          <a:p>
            <a:r>
              <a:t>Información fáctica</a:t>
            </a:r>
          </a:p>
        </p:txBody>
      </p:sp>
      <p:sp>
        <p:nvSpPr>
          <p:cNvPr id="107" name="Nivel de texto 1…"/>
          <p:cNvSpPr txBox="1">
            <a:spLocks noGrp="1"/>
          </p:cNvSpPr>
          <p:nvPr>
            <p:ph type="body" idx="1" hasCustomPrompt="1"/>
          </p:nvPr>
        </p:nvSpPr>
        <p:spPr>
          <a:xfrm>
            <a:off x="698500" y="999066"/>
            <a:ext cx="11607800" cy="5210914"/>
          </a:xfrm>
          <a:prstGeom prst="rect">
            <a:avLst/>
          </a:prstGeom>
        </p:spPr>
        <p:txBody>
          <a:bodyPr anchor="b"/>
          <a:lstStyle>
            <a:lvl1pPr marL="0" indent="0" algn="ctr">
              <a:lnSpc>
                <a:spcPct val="80000"/>
              </a:lnSpc>
              <a:spcBef>
                <a:spcPts val="0"/>
              </a:spcBef>
              <a:buSzTx/>
              <a:buNone/>
              <a:defRPr sz="17600" b="1" spc="-176"/>
            </a:lvl1pPr>
            <a:lvl2pPr marL="0" indent="457200" algn="ctr">
              <a:lnSpc>
                <a:spcPct val="80000"/>
              </a:lnSpc>
              <a:spcBef>
                <a:spcPts val="0"/>
              </a:spcBef>
              <a:buSzTx/>
              <a:buNone/>
              <a:defRPr sz="17600" b="1" spc="-176"/>
            </a:lvl2pPr>
            <a:lvl3pPr marL="0" indent="914400" algn="ctr">
              <a:lnSpc>
                <a:spcPct val="80000"/>
              </a:lnSpc>
              <a:spcBef>
                <a:spcPts val="0"/>
              </a:spcBef>
              <a:buSzTx/>
              <a:buNone/>
              <a:defRPr sz="17600" b="1" spc="-176"/>
            </a:lvl3pPr>
            <a:lvl4pPr marL="0" indent="1371600" algn="ctr">
              <a:lnSpc>
                <a:spcPct val="80000"/>
              </a:lnSpc>
              <a:spcBef>
                <a:spcPts val="0"/>
              </a:spcBef>
              <a:buSzTx/>
              <a:buNone/>
              <a:defRPr sz="17600" b="1" spc="-176"/>
            </a:lvl4pPr>
            <a:lvl5pPr marL="0" indent="1828800" algn="ctr">
              <a:lnSpc>
                <a:spcPct val="80000"/>
              </a:lnSpc>
              <a:spcBef>
                <a:spcPts val="0"/>
              </a:spcBef>
              <a:buSzTx/>
              <a:buNone/>
              <a:defRPr sz="17600" b="1" spc="-176"/>
            </a:lvl5pPr>
          </a:lstStyle>
          <a:p>
            <a:r>
              <a:t>100 %</a:t>
            </a:r>
          </a:p>
          <a:p>
            <a:pPr lvl="1"/>
            <a:endParaRPr/>
          </a:p>
          <a:p>
            <a:pPr lvl="2"/>
            <a:endParaRPr/>
          </a:p>
          <a:p>
            <a:pPr lvl="3"/>
            <a:endParaRPr/>
          </a:p>
          <a:p>
            <a:pPr lvl="4"/>
            <a:endParaRPr/>
          </a:p>
        </p:txBody>
      </p:sp>
      <p:sp>
        <p:nvSpPr>
          <p:cNvPr id="10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ita">
    <p:spTree>
      <p:nvGrpSpPr>
        <p:cNvPr id="1" name=""/>
        <p:cNvGrpSpPr/>
        <p:nvPr/>
      </p:nvGrpSpPr>
      <p:grpSpPr>
        <a:xfrm>
          <a:off x="0" y="0"/>
          <a:ext cx="0" cy="0"/>
          <a:chOff x="0" y="0"/>
          <a:chExt cx="0" cy="0"/>
        </a:xfrm>
      </p:grpSpPr>
      <p:sp>
        <p:nvSpPr>
          <p:cNvPr id="115" name="Nivel de texto 1…"/>
          <p:cNvSpPr txBox="1">
            <a:spLocks noGrp="1"/>
          </p:cNvSpPr>
          <p:nvPr>
            <p:ph type="body" sz="half" idx="1" hasCustomPrompt="1"/>
          </p:nvPr>
        </p:nvSpPr>
        <p:spPr>
          <a:xfrm>
            <a:off x="736600" y="3721100"/>
            <a:ext cx="11531600" cy="2324100"/>
          </a:xfrm>
          <a:prstGeom prst="rect">
            <a:avLst/>
          </a:prstGeom>
        </p:spPr>
        <p:txBody>
          <a:bodyPr anchor="ctr"/>
          <a:lstStyle>
            <a:lvl1pPr marL="457200" indent="-342900">
              <a:spcBef>
                <a:spcPts val="0"/>
              </a:spcBef>
              <a:buSzTx/>
              <a:buNone/>
              <a:defRPr sz="6000" spc="-119">
                <a:latin typeface="Helvetica Neue Medium"/>
                <a:ea typeface="Helvetica Neue Medium"/>
                <a:cs typeface="Helvetica Neue Medium"/>
                <a:sym typeface="Helvetica Neue Medium"/>
              </a:defRPr>
            </a:lvl1pPr>
            <a:lvl2pPr marL="457200" indent="114300">
              <a:spcBef>
                <a:spcPts val="0"/>
              </a:spcBef>
              <a:buSzTx/>
              <a:buNone/>
              <a:defRPr sz="6000" spc="-119">
                <a:latin typeface="Helvetica Neue Medium"/>
                <a:ea typeface="Helvetica Neue Medium"/>
                <a:cs typeface="Helvetica Neue Medium"/>
                <a:sym typeface="Helvetica Neue Medium"/>
              </a:defRPr>
            </a:lvl2pPr>
            <a:lvl3pPr marL="457200" indent="571500">
              <a:spcBef>
                <a:spcPts val="0"/>
              </a:spcBef>
              <a:buSzTx/>
              <a:buNone/>
              <a:defRPr sz="6000" spc="-119">
                <a:latin typeface="Helvetica Neue Medium"/>
                <a:ea typeface="Helvetica Neue Medium"/>
                <a:cs typeface="Helvetica Neue Medium"/>
                <a:sym typeface="Helvetica Neue Medium"/>
              </a:defRPr>
            </a:lvl3pPr>
            <a:lvl4pPr marL="457200" indent="1028700">
              <a:spcBef>
                <a:spcPts val="0"/>
              </a:spcBef>
              <a:buSzTx/>
              <a:buNone/>
              <a:defRPr sz="6000" spc="-119">
                <a:latin typeface="Helvetica Neue Medium"/>
                <a:ea typeface="Helvetica Neue Medium"/>
                <a:cs typeface="Helvetica Neue Medium"/>
                <a:sym typeface="Helvetica Neue Medium"/>
              </a:defRPr>
            </a:lvl4pPr>
            <a:lvl5pPr marL="457200" indent="1485900">
              <a:spcBef>
                <a:spcPts val="0"/>
              </a:spcBef>
              <a:buSzTx/>
              <a:buNone/>
              <a:defRPr sz="6000" spc="-119">
                <a:latin typeface="Helvetica Neue Medium"/>
                <a:ea typeface="Helvetica Neue Medium"/>
                <a:cs typeface="Helvetica Neue Medium"/>
                <a:sym typeface="Helvetica Neue Medium"/>
              </a:defRPr>
            </a:lvl5pPr>
          </a:lstStyle>
          <a:p>
            <a:r>
              <a:t>“Cita destacable”</a:t>
            </a:r>
          </a:p>
          <a:p>
            <a:pPr lvl="1"/>
            <a:endParaRPr/>
          </a:p>
          <a:p>
            <a:pPr lvl="2"/>
            <a:endParaRPr/>
          </a:p>
          <a:p>
            <a:pPr lvl="3"/>
            <a:endParaRPr/>
          </a:p>
          <a:p>
            <a:pPr lvl="4"/>
            <a:endParaRPr/>
          </a:p>
        </p:txBody>
      </p:sp>
      <p:sp>
        <p:nvSpPr>
          <p:cNvPr id="116" name="Atribución"/>
          <p:cNvSpPr txBox="1">
            <a:spLocks noGrp="1"/>
          </p:cNvSpPr>
          <p:nvPr>
            <p:ph type="body" sz="quarter" idx="21" hasCustomPrompt="1"/>
          </p:nvPr>
        </p:nvSpPr>
        <p:spPr>
          <a:xfrm>
            <a:off x="1219200" y="6426200"/>
            <a:ext cx="11049000" cy="461059"/>
          </a:xfrm>
          <a:prstGeom prst="rect">
            <a:avLst/>
          </a:prstGeom>
        </p:spPr>
        <p:txBody>
          <a:bodyPr/>
          <a:lstStyle>
            <a:lvl1pPr marL="0" indent="0" defTabSz="563541">
              <a:lnSpc>
                <a:spcPct val="100000"/>
              </a:lnSpc>
              <a:spcBef>
                <a:spcPts val="0"/>
              </a:spcBef>
              <a:buSzTx/>
              <a:buNone/>
              <a:defRPr sz="2304" b="1"/>
            </a:lvl1pPr>
          </a:lstStyle>
          <a:p>
            <a:r>
              <a:t>Atribución</a:t>
            </a:r>
          </a:p>
        </p:txBody>
      </p:sp>
      <p:sp>
        <p:nvSpPr>
          <p:cNvPr id="11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3 fotos">
    <p:spTree>
      <p:nvGrpSpPr>
        <p:cNvPr id="1" name=""/>
        <p:cNvGrpSpPr/>
        <p:nvPr/>
      </p:nvGrpSpPr>
      <p:grpSpPr>
        <a:xfrm>
          <a:off x="0" y="0"/>
          <a:ext cx="0" cy="0"/>
          <a:chOff x="0" y="0"/>
          <a:chExt cx="0" cy="0"/>
        </a:xfrm>
      </p:grpSpPr>
      <p:sp>
        <p:nvSpPr>
          <p:cNvPr id="124" name="Cuenco de pappardelle con mantequilla de perejil, avellanas tostadas y lascas de queso parmesano"/>
          <p:cNvSpPr>
            <a:spLocks noGrp="1"/>
          </p:cNvSpPr>
          <p:nvPr>
            <p:ph type="pic" idx="21"/>
          </p:nvPr>
        </p:nvSpPr>
        <p:spPr>
          <a:xfrm>
            <a:off x="-2082800" y="687558"/>
            <a:ext cx="11165190" cy="8373892"/>
          </a:xfrm>
          <a:prstGeom prst="rect">
            <a:avLst/>
          </a:prstGeom>
        </p:spPr>
        <p:txBody>
          <a:bodyPr lIns="91439" tIns="45719" rIns="91439" bIns="45719">
            <a:noAutofit/>
          </a:bodyPr>
          <a:lstStyle/>
          <a:p>
            <a:endParaRPr/>
          </a:p>
        </p:txBody>
      </p:sp>
      <p:sp>
        <p:nvSpPr>
          <p:cNvPr id="125" name="Cuenco de ensalada con arroz frito, huevos duros y palillos"/>
          <p:cNvSpPr>
            <a:spLocks noGrp="1"/>
          </p:cNvSpPr>
          <p:nvPr>
            <p:ph type="pic" sz="half" idx="22"/>
          </p:nvPr>
        </p:nvSpPr>
        <p:spPr>
          <a:xfrm>
            <a:off x="6597650" y="292100"/>
            <a:ext cx="5740400" cy="4592321"/>
          </a:xfrm>
          <a:prstGeom prst="rect">
            <a:avLst/>
          </a:prstGeom>
        </p:spPr>
        <p:txBody>
          <a:bodyPr lIns="91439" tIns="45719" rIns="91439" bIns="45719">
            <a:noAutofit/>
          </a:bodyPr>
          <a:lstStyle/>
          <a:p>
            <a:endParaRPr/>
          </a:p>
        </p:txBody>
      </p:sp>
      <p:sp>
        <p:nvSpPr>
          <p:cNvPr id="126" name="Cuenco con pasteles de salmón, ensalada y hummus"/>
          <p:cNvSpPr>
            <a:spLocks noGrp="1"/>
          </p:cNvSpPr>
          <p:nvPr>
            <p:ph type="pic" idx="23"/>
          </p:nvPr>
        </p:nvSpPr>
        <p:spPr>
          <a:xfrm>
            <a:off x="4984750" y="2749413"/>
            <a:ext cx="7937500" cy="9238277"/>
          </a:xfrm>
          <a:prstGeom prst="rect">
            <a:avLst/>
          </a:prstGeom>
        </p:spPr>
        <p:txBody>
          <a:bodyPr lIns="91439" tIns="45719" rIns="91439" bIns="45719">
            <a:noAutofit/>
          </a:bodyPr>
          <a:lstStyle/>
          <a:p>
            <a:endParaRPr/>
          </a:p>
        </p:txBody>
      </p:sp>
      <p:sp>
        <p:nvSpPr>
          <p:cNvPr id="12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34" name="Cuenco de ensalada con arroz frito, huevos duros y palillos"/>
          <p:cNvSpPr>
            <a:spLocks noGrp="1"/>
          </p:cNvSpPr>
          <p:nvPr>
            <p:ph type="pic" idx="21"/>
          </p:nvPr>
        </p:nvSpPr>
        <p:spPr>
          <a:xfrm>
            <a:off x="-1016000" y="-1054100"/>
            <a:ext cx="14427200" cy="11541760"/>
          </a:xfrm>
          <a:prstGeom prst="rect">
            <a:avLst/>
          </a:prstGeom>
        </p:spPr>
        <p:txBody>
          <a:bodyPr lIns="91439" tIns="45719" rIns="91439" bIns="45719">
            <a:noAutofit/>
          </a:bodyPr>
          <a:lstStyle/>
          <a:p>
            <a:endParaRPr/>
          </a:p>
        </p:txBody>
      </p:sp>
      <p:sp>
        <p:nvSpPr>
          <p:cNvPr id="135" name="Número de diapositiva"/>
          <p:cNvSpPr txBox="1">
            <a:spLocks noGrp="1"/>
          </p:cNvSpPr>
          <p:nvPr>
            <p:ph type="sldNum" sz="quarter" idx="2"/>
          </p:nvPr>
        </p:nvSpPr>
        <p:spPr>
          <a:xfrm>
            <a:off x="6353454" y="9220199"/>
            <a:ext cx="297892" cy="287479"/>
          </a:xfrm>
          <a:prstGeom prst="rect">
            <a:avLst/>
          </a:prstGeom>
        </p:spPr>
        <p:txBody>
          <a:bodyPr/>
          <a:lstStyle>
            <a:lvl1pPr>
              <a:defRPr>
                <a:solidFill>
                  <a:srgbClr val="FFFFFF"/>
                </a:solidFill>
              </a:defRPr>
            </a:lvl1pPr>
          </a:lstStyle>
          <a:p>
            <a:fld id="{86CB4B4D-7CA3-9044-876B-883B54F8677D}" type="slidenum">
              <a:t>‹Nº›</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14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5360" y="3029941"/>
            <a:ext cx="11054080" cy="2090702"/>
          </a:xfrm>
        </p:spPr>
        <p:txBody>
          <a:bodyPr/>
          <a:lstStyle/>
          <a:p>
            <a:r>
              <a:rPr lang="es-ES"/>
              <a:t>Haga clic para modificar el estilo de título del patrón</a:t>
            </a:r>
          </a:p>
        </p:txBody>
      </p:sp>
      <p:sp>
        <p:nvSpPr>
          <p:cNvPr id="3" name="2 Subtítulo"/>
          <p:cNvSpPr>
            <a:spLocks noGrp="1"/>
          </p:cNvSpPr>
          <p:nvPr>
            <p:ph type="subTitle" idx="1"/>
          </p:nvPr>
        </p:nvSpPr>
        <p:spPr>
          <a:xfrm>
            <a:off x="1950720" y="5527040"/>
            <a:ext cx="9103360" cy="2492587"/>
          </a:xfrm>
        </p:spPr>
        <p:txBody>
          <a:bodyPr/>
          <a:lstStyle>
            <a:lvl1pPr marL="0" indent="0" algn="ctr">
              <a:buNone/>
              <a:defRPr>
                <a:solidFill>
                  <a:schemeClr val="tx1">
                    <a:tint val="75000"/>
                  </a:schemeClr>
                </a:solidFill>
              </a:defRPr>
            </a:lvl1pPr>
            <a:lvl2pPr marL="487695" indent="0" algn="ctr">
              <a:buNone/>
              <a:defRPr>
                <a:solidFill>
                  <a:schemeClr val="tx1">
                    <a:tint val="75000"/>
                  </a:schemeClr>
                </a:solidFill>
              </a:defRPr>
            </a:lvl2pPr>
            <a:lvl3pPr marL="975390" indent="0" algn="ctr">
              <a:buNone/>
              <a:defRPr>
                <a:solidFill>
                  <a:schemeClr val="tx1">
                    <a:tint val="75000"/>
                  </a:schemeClr>
                </a:solidFill>
              </a:defRPr>
            </a:lvl3pPr>
            <a:lvl4pPr marL="1463086" indent="0" algn="ctr">
              <a:buNone/>
              <a:defRPr>
                <a:solidFill>
                  <a:schemeClr val="tx1">
                    <a:tint val="75000"/>
                  </a:schemeClr>
                </a:solidFill>
              </a:defRPr>
            </a:lvl4pPr>
            <a:lvl5pPr marL="1950781" indent="0" algn="ctr">
              <a:buNone/>
              <a:defRPr>
                <a:solidFill>
                  <a:schemeClr val="tx1">
                    <a:tint val="75000"/>
                  </a:schemeClr>
                </a:solidFill>
              </a:defRPr>
            </a:lvl5pPr>
            <a:lvl6pPr marL="2438476" indent="0" algn="ctr">
              <a:buNone/>
              <a:defRPr>
                <a:solidFill>
                  <a:schemeClr val="tx1">
                    <a:tint val="75000"/>
                  </a:schemeClr>
                </a:solidFill>
              </a:defRPr>
            </a:lvl6pPr>
            <a:lvl7pPr marL="2926171" indent="0" algn="ctr">
              <a:buNone/>
              <a:defRPr>
                <a:solidFill>
                  <a:schemeClr val="tx1">
                    <a:tint val="75000"/>
                  </a:schemeClr>
                </a:solidFill>
              </a:defRPr>
            </a:lvl7pPr>
            <a:lvl8pPr marL="3413867" indent="0" algn="ctr">
              <a:buNone/>
              <a:defRPr>
                <a:solidFill>
                  <a:schemeClr val="tx1">
                    <a:tint val="75000"/>
                  </a:schemeClr>
                </a:solidFill>
              </a:defRPr>
            </a:lvl8pPr>
            <a:lvl9pPr marL="3901562"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03/11/2025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a:xfrm>
            <a:off x="6301042" y="9205031"/>
            <a:ext cx="395942" cy="302647"/>
          </a:xfrm>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454543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y foto">
    <p:spTree>
      <p:nvGrpSpPr>
        <p:cNvPr id="1" name=""/>
        <p:cNvGrpSpPr/>
        <p:nvPr/>
      </p:nvGrpSpPr>
      <p:grpSpPr>
        <a:xfrm>
          <a:off x="0" y="0"/>
          <a:ext cx="0" cy="0"/>
          <a:chOff x="0" y="0"/>
          <a:chExt cx="0" cy="0"/>
        </a:xfrm>
      </p:grpSpPr>
      <p:sp>
        <p:nvSpPr>
          <p:cNvPr id="21" name="Aguacates y limas"/>
          <p:cNvSpPr>
            <a:spLocks noGrp="1"/>
          </p:cNvSpPr>
          <p:nvPr>
            <p:ph type="pic" idx="21"/>
          </p:nvPr>
        </p:nvSpPr>
        <p:spPr>
          <a:xfrm>
            <a:off x="-376767" y="-915894"/>
            <a:ext cx="17835652" cy="10682195"/>
          </a:xfrm>
          <a:prstGeom prst="rect">
            <a:avLst/>
          </a:prstGeom>
        </p:spPr>
        <p:txBody>
          <a:bodyPr lIns="91439" tIns="45719" rIns="91439" bIns="45719">
            <a:noAutofit/>
          </a:bodyPr>
          <a:lstStyle/>
          <a:p>
            <a:endParaRPr/>
          </a:p>
        </p:txBody>
      </p:sp>
      <p:sp>
        <p:nvSpPr>
          <p:cNvPr id="22" name="Título de la presentación"/>
          <p:cNvSpPr txBox="1">
            <a:spLocks noGrp="1"/>
          </p:cNvSpPr>
          <p:nvPr>
            <p:ph type="title" hasCustomPrompt="1"/>
          </p:nvPr>
        </p:nvSpPr>
        <p:spPr>
          <a:xfrm>
            <a:off x="698500" y="5181600"/>
            <a:ext cx="11607800" cy="3302000"/>
          </a:xfrm>
          <a:prstGeom prst="rect">
            <a:avLst/>
          </a:prstGeom>
        </p:spPr>
        <p:txBody>
          <a:bodyPr anchor="b"/>
          <a:lstStyle>
            <a:lvl1pPr>
              <a:defRPr sz="8200" spc="-164"/>
            </a:lvl1pPr>
          </a:lstStyle>
          <a:p>
            <a:r>
              <a:t>Título de la presentación</a:t>
            </a:r>
          </a:p>
        </p:txBody>
      </p:sp>
      <p:sp>
        <p:nvSpPr>
          <p:cNvPr id="23" name="Nivel de texto 1…"/>
          <p:cNvSpPr txBox="1">
            <a:spLocks noGrp="1"/>
          </p:cNvSpPr>
          <p:nvPr>
            <p:ph type="body" sz="quarter" idx="1" hasCustomPrompt="1"/>
          </p:nvPr>
        </p:nvSpPr>
        <p:spPr>
          <a:xfrm>
            <a:off x="698500" y="8432800"/>
            <a:ext cx="11607800" cy="689769"/>
          </a:xfrm>
          <a:prstGeom prst="rect">
            <a:avLst/>
          </a:prstGeom>
        </p:spPr>
        <p:txBody>
          <a:bodyPr/>
          <a:lstStyle>
            <a:lvl1pPr marL="0" indent="0" defTabSz="587022">
              <a:lnSpc>
                <a:spcPct val="100000"/>
              </a:lnSpc>
              <a:spcBef>
                <a:spcPts val="0"/>
              </a:spcBef>
              <a:buSzTx/>
              <a:buNone/>
              <a:defRPr sz="3800" b="1"/>
            </a:lvl1pPr>
            <a:lvl2pPr marL="0" indent="457200" defTabSz="587022">
              <a:lnSpc>
                <a:spcPct val="100000"/>
              </a:lnSpc>
              <a:spcBef>
                <a:spcPts val="0"/>
              </a:spcBef>
              <a:buSzTx/>
              <a:buNone/>
              <a:defRPr sz="3800" b="1"/>
            </a:lvl2pPr>
            <a:lvl3pPr marL="0" indent="914400" defTabSz="587022">
              <a:lnSpc>
                <a:spcPct val="100000"/>
              </a:lnSpc>
              <a:spcBef>
                <a:spcPts val="0"/>
              </a:spcBef>
              <a:buSzTx/>
              <a:buNone/>
              <a:defRPr sz="3800" b="1"/>
            </a:lvl3pPr>
            <a:lvl4pPr marL="0" indent="1371600" defTabSz="587022">
              <a:lnSpc>
                <a:spcPct val="100000"/>
              </a:lnSpc>
              <a:spcBef>
                <a:spcPts val="0"/>
              </a:spcBef>
              <a:buSzTx/>
              <a:buNone/>
              <a:defRPr sz="3800" b="1"/>
            </a:lvl4pPr>
            <a:lvl5pPr marL="0" indent="1828800" defTabSz="587022">
              <a:lnSpc>
                <a:spcPct val="100000"/>
              </a:lnSpc>
              <a:spcBef>
                <a:spcPts val="0"/>
              </a:spcBef>
              <a:buSzTx/>
              <a:buNone/>
              <a:defRPr sz="3800" b="1"/>
            </a:lvl5pPr>
          </a:lstStyle>
          <a:p>
            <a:r>
              <a:t>Subtítulo de la presentación</a:t>
            </a:r>
          </a:p>
          <a:p>
            <a:pPr lvl="1"/>
            <a:endParaRPr/>
          </a:p>
          <a:p>
            <a:pPr lvl="2"/>
            <a:endParaRPr/>
          </a:p>
          <a:p>
            <a:pPr lvl="3"/>
            <a:endParaRPr/>
          </a:p>
          <a:p>
            <a:pPr lvl="4"/>
            <a:endParaRPr/>
          </a:p>
        </p:txBody>
      </p:sp>
      <p:sp>
        <p:nvSpPr>
          <p:cNvPr id="24" name="Autor y fecha"/>
          <p:cNvSpPr txBox="1">
            <a:spLocks noGrp="1"/>
          </p:cNvSpPr>
          <p:nvPr>
            <p:ph type="body" sz="quarter" idx="22" hasCustomPrompt="1"/>
          </p:nvPr>
        </p:nvSpPr>
        <p:spPr>
          <a:xfrm>
            <a:off x="698500" y="571500"/>
            <a:ext cx="11607801" cy="461059"/>
          </a:xfrm>
          <a:prstGeom prst="rect">
            <a:avLst/>
          </a:prstGeom>
        </p:spPr>
        <p:txBody>
          <a:bodyPr/>
          <a:lstStyle>
            <a:lvl1pPr marL="0" indent="0" defTabSz="563541">
              <a:lnSpc>
                <a:spcPct val="100000"/>
              </a:lnSpc>
              <a:spcBef>
                <a:spcPts val="0"/>
              </a:spcBef>
              <a:buSzTx/>
              <a:buNone/>
              <a:defRPr sz="2304" b="1"/>
            </a:lvl1pPr>
          </a:lstStyle>
          <a:p>
            <a:r>
              <a:t>Autor y fecha</a:t>
            </a:r>
          </a:p>
        </p:txBody>
      </p:sp>
      <p:sp>
        <p:nvSpPr>
          <p:cNvPr id="25" name="Número de diapositiva"/>
          <p:cNvSpPr txBox="1">
            <a:spLocks noGrp="1"/>
          </p:cNvSpPr>
          <p:nvPr>
            <p:ph type="sldNum" sz="quarter" idx="2"/>
          </p:nvPr>
        </p:nvSpPr>
        <p:spPr>
          <a:xfrm>
            <a:off x="6349999" y="9220199"/>
            <a:ext cx="297893" cy="287479"/>
          </a:xfrm>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ítulo y foto alt.">
    <p:spTree>
      <p:nvGrpSpPr>
        <p:cNvPr id="1" name=""/>
        <p:cNvGrpSpPr/>
        <p:nvPr/>
      </p:nvGrpSpPr>
      <p:grpSpPr>
        <a:xfrm>
          <a:off x="0" y="0"/>
          <a:ext cx="0" cy="0"/>
          <a:chOff x="0" y="0"/>
          <a:chExt cx="0" cy="0"/>
        </a:xfrm>
      </p:grpSpPr>
      <p:sp>
        <p:nvSpPr>
          <p:cNvPr id="32" name="Cuenco con pasteles de salmón, ensalada y hummus"/>
          <p:cNvSpPr>
            <a:spLocks noGrp="1"/>
          </p:cNvSpPr>
          <p:nvPr>
            <p:ph type="pic" idx="21"/>
          </p:nvPr>
        </p:nvSpPr>
        <p:spPr>
          <a:xfrm>
            <a:off x="5319129" y="495299"/>
            <a:ext cx="7543801" cy="8780059"/>
          </a:xfrm>
          <a:prstGeom prst="rect">
            <a:avLst/>
          </a:prstGeom>
        </p:spPr>
        <p:txBody>
          <a:bodyPr lIns="91439" tIns="45719" rIns="91439" bIns="45719">
            <a:noAutofit/>
          </a:bodyPr>
          <a:lstStyle/>
          <a:p>
            <a:endParaRPr/>
          </a:p>
        </p:txBody>
      </p:sp>
      <p:sp>
        <p:nvSpPr>
          <p:cNvPr id="33" name="Nivel de texto 1…"/>
          <p:cNvSpPr txBox="1">
            <a:spLocks noGrp="1"/>
          </p:cNvSpPr>
          <p:nvPr>
            <p:ph type="body" sz="quarter" idx="1" hasCustomPrompt="1"/>
          </p:nvPr>
        </p:nvSpPr>
        <p:spPr>
          <a:xfrm>
            <a:off x="698500" y="5003800"/>
            <a:ext cx="5105400" cy="4044566"/>
          </a:xfrm>
          <a:prstGeom prst="rect">
            <a:avLst/>
          </a:prstGeom>
        </p:spPr>
        <p:txBody>
          <a:bodyPr/>
          <a:lstStyle>
            <a:lvl1pPr marL="0" indent="0" defTabSz="587022">
              <a:lnSpc>
                <a:spcPct val="100000"/>
              </a:lnSpc>
              <a:spcBef>
                <a:spcPts val="0"/>
              </a:spcBef>
              <a:buSzTx/>
              <a:buNone/>
              <a:defRPr sz="3800" b="1"/>
            </a:lvl1pPr>
            <a:lvl2pPr marL="0" indent="457200" defTabSz="587022">
              <a:lnSpc>
                <a:spcPct val="100000"/>
              </a:lnSpc>
              <a:spcBef>
                <a:spcPts val="0"/>
              </a:spcBef>
              <a:buSzTx/>
              <a:buNone/>
              <a:defRPr sz="3800" b="1"/>
            </a:lvl2pPr>
            <a:lvl3pPr marL="0" indent="914400" defTabSz="587022">
              <a:lnSpc>
                <a:spcPct val="100000"/>
              </a:lnSpc>
              <a:spcBef>
                <a:spcPts val="0"/>
              </a:spcBef>
              <a:buSzTx/>
              <a:buNone/>
              <a:defRPr sz="3800" b="1"/>
            </a:lvl3pPr>
            <a:lvl4pPr marL="0" indent="1371600" defTabSz="587022">
              <a:lnSpc>
                <a:spcPct val="100000"/>
              </a:lnSpc>
              <a:spcBef>
                <a:spcPts val="0"/>
              </a:spcBef>
              <a:buSzTx/>
              <a:buNone/>
              <a:defRPr sz="3800" b="1"/>
            </a:lvl4pPr>
            <a:lvl5pPr marL="0" indent="1828800" defTabSz="587022">
              <a:lnSpc>
                <a:spcPct val="100000"/>
              </a:lnSpc>
              <a:spcBef>
                <a:spcPts val="0"/>
              </a:spcBef>
              <a:buSzTx/>
              <a:buNone/>
              <a:defRPr sz="3800" b="1"/>
            </a:lvl5pPr>
          </a:lstStyle>
          <a:p>
            <a:r>
              <a:t>Subtítulo de la diapositiva</a:t>
            </a:r>
          </a:p>
          <a:p>
            <a:pPr lvl="1"/>
            <a:endParaRPr/>
          </a:p>
          <a:p>
            <a:pPr lvl="2"/>
            <a:endParaRPr/>
          </a:p>
          <a:p>
            <a:pPr lvl="3"/>
            <a:endParaRPr/>
          </a:p>
          <a:p>
            <a:pPr lvl="4"/>
            <a:endParaRPr/>
          </a:p>
        </p:txBody>
      </p:sp>
      <p:sp>
        <p:nvSpPr>
          <p:cNvPr id="34" name="Título de la diapositiva"/>
          <p:cNvSpPr txBox="1">
            <a:spLocks noGrp="1"/>
          </p:cNvSpPr>
          <p:nvPr>
            <p:ph type="title" hasCustomPrompt="1"/>
          </p:nvPr>
        </p:nvSpPr>
        <p:spPr>
          <a:xfrm>
            <a:off x="698500" y="692534"/>
            <a:ext cx="5105400" cy="4387466"/>
          </a:xfrm>
          <a:prstGeom prst="rect">
            <a:avLst/>
          </a:prstGeom>
        </p:spPr>
        <p:txBody>
          <a:bodyPr anchor="b"/>
          <a:lstStyle/>
          <a:p>
            <a:r>
              <a:t>Título de la diapositiva</a:t>
            </a:r>
          </a:p>
        </p:txBody>
      </p:sp>
      <p:sp>
        <p:nvSpPr>
          <p:cNvPr id="3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ítulo y viñetas">
    <p:spTree>
      <p:nvGrpSpPr>
        <p:cNvPr id="1" name=""/>
        <p:cNvGrpSpPr/>
        <p:nvPr/>
      </p:nvGrpSpPr>
      <p:grpSpPr>
        <a:xfrm>
          <a:off x="0" y="0"/>
          <a:ext cx="0" cy="0"/>
          <a:chOff x="0" y="0"/>
          <a:chExt cx="0" cy="0"/>
        </a:xfrm>
      </p:grpSpPr>
      <p:sp>
        <p:nvSpPr>
          <p:cNvPr id="42" name="Nivel de texto 1…"/>
          <p:cNvSpPr txBox="1">
            <a:spLocks noGrp="1"/>
          </p:cNvSpPr>
          <p:nvPr>
            <p:ph type="body" idx="1" hasCustomPrompt="1"/>
          </p:nvPr>
        </p:nvSpPr>
        <p:spPr>
          <a:prstGeom prst="rect">
            <a:avLst/>
          </a:prstGeom>
        </p:spPr>
        <p:txBody>
          <a:bodyPr/>
          <a:lstStyle/>
          <a:p>
            <a:r>
              <a:t>Texto de viñeta de la diapositiva</a:t>
            </a:r>
          </a:p>
          <a:p>
            <a:pPr lvl="1"/>
            <a:endParaRPr/>
          </a:p>
          <a:p>
            <a:pPr lvl="2"/>
            <a:endParaRPr/>
          </a:p>
          <a:p>
            <a:pPr lvl="3"/>
            <a:endParaRPr/>
          </a:p>
          <a:p>
            <a:pPr lvl="4"/>
            <a:endParaRPr/>
          </a:p>
        </p:txBody>
      </p:sp>
      <p:sp>
        <p:nvSpPr>
          <p:cNvPr id="43" name="Subtítulo de la diapositiva"/>
          <p:cNvSpPr txBox="1">
            <a:spLocks noGrp="1"/>
          </p:cNvSpPr>
          <p:nvPr>
            <p:ph type="body" sz="quarter" idx="21" hasCustomPrompt="1"/>
          </p:nvPr>
        </p:nvSpPr>
        <p:spPr>
          <a:xfrm>
            <a:off x="698500" y="1412977"/>
            <a:ext cx="11607801" cy="671803"/>
          </a:xfrm>
          <a:prstGeom prst="rect">
            <a:avLst/>
          </a:prstGeom>
        </p:spPr>
        <p:txBody>
          <a:bodyPr/>
          <a:lstStyle>
            <a:lvl1pPr marL="0" indent="0" defTabSz="587022">
              <a:lnSpc>
                <a:spcPct val="100000"/>
              </a:lnSpc>
              <a:spcBef>
                <a:spcPts val="0"/>
              </a:spcBef>
              <a:buSzTx/>
              <a:buNone/>
              <a:defRPr sz="3800" b="1"/>
            </a:lvl1pPr>
          </a:lstStyle>
          <a:p>
            <a:r>
              <a:t>Subtítulo de la diapositiva</a:t>
            </a:r>
          </a:p>
        </p:txBody>
      </p:sp>
      <p:sp>
        <p:nvSpPr>
          <p:cNvPr id="44" name="Título de la diapositiva"/>
          <p:cNvSpPr txBox="1">
            <a:spLocks noGrp="1"/>
          </p:cNvSpPr>
          <p:nvPr>
            <p:ph type="title" hasCustomPrompt="1"/>
          </p:nvPr>
        </p:nvSpPr>
        <p:spPr>
          <a:prstGeom prst="rect">
            <a:avLst/>
          </a:prstGeom>
        </p:spPr>
        <p:txBody>
          <a:bodyPr/>
          <a:lstStyle/>
          <a:p>
            <a:r>
              <a:t>Título de la diapositiva</a:t>
            </a:r>
          </a:p>
        </p:txBody>
      </p:sp>
      <p:sp>
        <p:nvSpPr>
          <p:cNvPr id="4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Viñetas">
    <p:spTree>
      <p:nvGrpSpPr>
        <p:cNvPr id="1" name=""/>
        <p:cNvGrpSpPr/>
        <p:nvPr/>
      </p:nvGrpSpPr>
      <p:grpSpPr>
        <a:xfrm>
          <a:off x="0" y="0"/>
          <a:ext cx="0" cy="0"/>
          <a:chOff x="0" y="0"/>
          <a:chExt cx="0" cy="0"/>
        </a:xfrm>
      </p:grpSpPr>
      <p:sp>
        <p:nvSpPr>
          <p:cNvPr id="52" name="Nivel de texto 1…"/>
          <p:cNvSpPr txBox="1">
            <a:spLocks noGrp="1"/>
          </p:cNvSpPr>
          <p:nvPr>
            <p:ph type="body" idx="1" hasCustomPrompt="1"/>
          </p:nvPr>
        </p:nvSpPr>
        <p:spPr>
          <a:prstGeom prst="rect">
            <a:avLst/>
          </a:prstGeom>
        </p:spPr>
        <p:txBody>
          <a:bodyPr numCol="2" spcCol="589358"/>
          <a:lstStyle/>
          <a:p>
            <a:r>
              <a:t>Texto de viñeta de la diapositiva</a:t>
            </a:r>
          </a:p>
          <a:p>
            <a:pPr lvl="1"/>
            <a:endParaRPr/>
          </a:p>
          <a:p>
            <a:pPr lvl="2"/>
            <a:endParaRPr/>
          </a:p>
          <a:p>
            <a:pPr lvl="3"/>
            <a:endParaRPr/>
          </a:p>
          <a:p>
            <a:pPr lvl="4"/>
            <a:endParaRPr/>
          </a:p>
        </p:txBody>
      </p:sp>
      <p:sp>
        <p:nvSpPr>
          <p:cNvPr id="5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ítulo, viñetas y foto">
    <p:spTree>
      <p:nvGrpSpPr>
        <p:cNvPr id="1" name=""/>
        <p:cNvGrpSpPr/>
        <p:nvPr/>
      </p:nvGrpSpPr>
      <p:grpSpPr>
        <a:xfrm>
          <a:off x="0" y="0"/>
          <a:ext cx="0" cy="0"/>
          <a:chOff x="0" y="0"/>
          <a:chExt cx="0" cy="0"/>
        </a:xfrm>
      </p:grpSpPr>
      <p:sp>
        <p:nvSpPr>
          <p:cNvPr id="60" name="Cuenco de pappardelle con mantequilla de perejil, avellanas tostadas y lascas de queso parmesano"/>
          <p:cNvSpPr>
            <a:spLocks noGrp="1"/>
          </p:cNvSpPr>
          <p:nvPr>
            <p:ph type="pic" idx="21"/>
          </p:nvPr>
        </p:nvSpPr>
        <p:spPr>
          <a:xfrm>
            <a:off x="6172200" y="596900"/>
            <a:ext cx="6448425" cy="8597900"/>
          </a:xfrm>
          <a:prstGeom prst="rect">
            <a:avLst/>
          </a:prstGeom>
        </p:spPr>
        <p:txBody>
          <a:bodyPr lIns="91439" tIns="45719" rIns="91439" bIns="45719">
            <a:noAutofit/>
          </a:bodyPr>
          <a:lstStyle/>
          <a:p>
            <a:endParaRPr/>
          </a:p>
        </p:txBody>
      </p:sp>
      <p:sp>
        <p:nvSpPr>
          <p:cNvPr id="61" name="Título de la diapositiva"/>
          <p:cNvSpPr txBox="1">
            <a:spLocks noGrp="1"/>
          </p:cNvSpPr>
          <p:nvPr>
            <p:ph type="title" hasCustomPrompt="1"/>
          </p:nvPr>
        </p:nvSpPr>
        <p:spPr>
          <a:xfrm>
            <a:off x="698500" y="444500"/>
            <a:ext cx="5105400" cy="1016000"/>
          </a:xfrm>
          <a:prstGeom prst="rect">
            <a:avLst/>
          </a:prstGeom>
        </p:spPr>
        <p:txBody>
          <a:bodyPr/>
          <a:lstStyle/>
          <a:p>
            <a:r>
              <a:t>Título de la diapositiva</a:t>
            </a:r>
          </a:p>
        </p:txBody>
      </p:sp>
      <p:sp>
        <p:nvSpPr>
          <p:cNvPr id="62" name="Subtítulo de la diapositiva"/>
          <p:cNvSpPr txBox="1">
            <a:spLocks noGrp="1"/>
          </p:cNvSpPr>
          <p:nvPr>
            <p:ph type="body" sz="quarter" idx="22" hasCustomPrompt="1"/>
          </p:nvPr>
        </p:nvSpPr>
        <p:spPr>
          <a:xfrm>
            <a:off x="698500" y="1412977"/>
            <a:ext cx="5105400" cy="671803"/>
          </a:xfrm>
          <a:prstGeom prst="rect">
            <a:avLst/>
          </a:prstGeom>
        </p:spPr>
        <p:txBody>
          <a:bodyPr/>
          <a:lstStyle>
            <a:lvl1pPr marL="0" indent="0" defTabSz="493098">
              <a:lnSpc>
                <a:spcPct val="100000"/>
              </a:lnSpc>
              <a:spcBef>
                <a:spcPts val="0"/>
              </a:spcBef>
              <a:buSzTx/>
              <a:buNone/>
              <a:defRPr sz="3191" b="1"/>
            </a:lvl1pPr>
          </a:lstStyle>
          <a:p>
            <a:r>
              <a:t>Subtítulo de la diapositiva</a:t>
            </a:r>
          </a:p>
        </p:txBody>
      </p:sp>
      <p:sp>
        <p:nvSpPr>
          <p:cNvPr id="63" name="Nivel de texto 1…"/>
          <p:cNvSpPr txBox="1">
            <a:spLocks noGrp="1"/>
          </p:cNvSpPr>
          <p:nvPr>
            <p:ph type="body" sz="half" idx="1" hasCustomPrompt="1"/>
          </p:nvPr>
        </p:nvSpPr>
        <p:spPr>
          <a:xfrm>
            <a:off x="698500" y="3480196"/>
            <a:ext cx="5105400" cy="5593161"/>
          </a:xfrm>
          <a:prstGeom prst="rect">
            <a:avLst/>
          </a:prstGeom>
        </p:spPr>
        <p:txBody>
          <a:bodyPr/>
          <a:lstStyle/>
          <a:p>
            <a:r>
              <a:t>Texto de viñeta de la diapositiva</a:t>
            </a:r>
          </a:p>
          <a:p>
            <a:pPr lvl="1"/>
            <a:endParaRPr/>
          </a:p>
          <a:p>
            <a:pPr lvl="2"/>
            <a:endParaRPr/>
          </a:p>
          <a:p>
            <a:pPr lvl="3"/>
            <a:endParaRPr/>
          </a:p>
          <a:p>
            <a:pPr lvl="4"/>
            <a:endParaRPr/>
          </a:p>
        </p:txBody>
      </p:sp>
      <p:sp>
        <p:nvSpPr>
          <p:cNvPr id="6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ección">
    <p:spTree>
      <p:nvGrpSpPr>
        <p:cNvPr id="1" name=""/>
        <p:cNvGrpSpPr/>
        <p:nvPr/>
      </p:nvGrpSpPr>
      <p:grpSpPr>
        <a:xfrm>
          <a:off x="0" y="0"/>
          <a:ext cx="0" cy="0"/>
          <a:chOff x="0" y="0"/>
          <a:chExt cx="0" cy="0"/>
        </a:xfrm>
      </p:grpSpPr>
      <p:sp>
        <p:nvSpPr>
          <p:cNvPr id="71" name="Título de sección"/>
          <p:cNvSpPr txBox="1">
            <a:spLocks noGrp="1"/>
          </p:cNvSpPr>
          <p:nvPr>
            <p:ph type="title" hasCustomPrompt="1"/>
          </p:nvPr>
        </p:nvSpPr>
        <p:spPr>
          <a:xfrm>
            <a:off x="698500" y="3225800"/>
            <a:ext cx="11607800" cy="3302000"/>
          </a:xfrm>
          <a:prstGeom prst="rect">
            <a:avLst/>
          </a:prstGeom>
        </p:spPr>
        <p:txBody>
          <a:bodyPr anchor="ctr"/>
          <a:lstStyle>
            <a:lvl1pPr>
              <a:defRPr sz="8200" b="0" spc="-164">
                <a:latin typeface="Helvetica Neue Medium"/>
                <a:ea typeface="Helvetica Neue Medium"/>
                <a:cs typeface="Helvetica Neue Medium"/>
                <a:sym typeface="Helvetica Neue Medium"/>
              </a:defRPr>
            </a:lvl1pPr>
          </a:lstStyle>
          <a:p>
            <a:r>
              <a:t>Título de sección</a:t>
            </a:r>
          </a:p>
        </p:txBody>
      </p:sp>
      <p:sp>
        <p:nvSpPr>
          <p:cNvPr id="7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Solo título">
    <p:spTree>
      <p:nvGrpSpPr>
        <p:cNvPr id="1" name=""/>
        <p:cNvGrpSpPr/>
        <p:nvPr/>
      </p:nvGrpSpPr>
      <p:grpSpPr>
        <a:xfrm>
          <a:off x="0" y="0"/>
          <a:ext cx="0" cy="0"/>
          <a:chOff x="0" y="0"/>
          <a:chExt cx="0" cy="0"/>
        </a:xfrm>
      </p:grpSpPr>
      <p:sp>
        <p:nvSpPr>
          <p:cNvPr id="79" name="Título de la diapositiva"/>
          <p:cNvSpPr txBox="1">
            <a:spLocks noGrp="1"/>
          </p:cNvSpPr>
          <p:nvPr>
            <p:ph type="title" hasCustomPrompt="1"/>
          </p:nvPr>
        </p:nvSpPr>
        <p:spPr>
          <a:prstGeom prst="rect">
            <a:avLst/>
          </a:prstGeom>
        </p:spPr>
        <p:txBody>
          <a:bodyPr/>
          <a:lstStyle/>
          <a:p>
            <a:r>
              <a:t>Título de la diapositiva</a:t>
            </a:r>
          </a:p>
        </p:txBody>
      </p:sp>
      <p:sp>
        <p:nvSpPr>
          <p:cNvPr id="80" name="Subtítulo de la diapositiva"/>
          <p:cNvSpPr txBox="1">
            <a:spLocks noGrp="1"/>
          </p:cNvSpPr>
          <p:nvPr>
            <p:ph type="body" sz="quarter" idx="21" hasCustomPrompt="1"/>
          </p:nvPr>
        </p:nvSpPr>
        <p:spPr>
          <a:xfrm>
            <a:off x="698500" y="1412977"/>
            <a:ext cx="11607801" cy="671803"/>
          </a:xfrm>
          <a:prstGeom prst="rect">
            <a:avLst/>
          </a:prstGeom>
        </p:spPr>
        <p:txBody>
          <a:bodyPr/>
          <a:lstStyle>
            <a:lvl1pPr marL="0" indent="0" defTabSz="587022">
              <a:lnSpc>
                <a:spcPct val="100000"/>
              </a:lnSpc>
              <a:spcBef>
                <a:spcPts val="0"/>
              </a:spcBef>
              <a:buSzTx/>
              <a:buNone/>
              <a:defRPr sz="3800" b="1"/>
            </a:lvl1pPr>
          </a:lstStyle>
          <a:p>
            <a:r>
              <a:t>Subtítulo de la diapositiva</a:t>
            </a:r>
          </a:p>
        </p:txBody>
      </p:sp>
      <p:sp>
        <p:nvSpPr>
          <p:cNvPr id="8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Título de agenda"/>
          <p:cNvSpPr txBox="1">
            <a:spLocks noGrp="1"/>
          </p:cNvSpPr>
          <p:nvPr>
            <p:ph type="title" hasCustomPrompt="1"/>
          </p:nvPr>
        </p:nvSpPr>
        <p:spPr>
          <a:xfrm>
            <a:off x="698500" y="444500"/>
            <a:ext cx="11607800" cy="1016000"/>
          </a:xfrm>
          <a:prstGeom prst="rect">
            <a:avLst/>
          </a:prstGeom>
        </p:spPr>
        <p:txBody>
          <a:bodyPr/>
          <a:lstStyle/>
          <a:p>
            <a:r>
              <a:t>Título de agenda</a:t>
            </a:r>
          </a:p>
        </p:txBody>
      </p:sp>
      <p:sp>
        <p:nvSpPr>
          <p:cNvPr id="89" name="Subtítulo de agenda"/>
          <p:cNvSpPr txBox="1">
            <a:spLocks noGrp="1"/>
          </p:cNvSpPr>
          <p:nvPr>
            <p:ph type="body" sz="quarter" idx="21" hasCustomPrompt="1"/>
          </p:nvPr>
        </p:nvSpPr>
        <p:spPr>
          <a:xfrm>
            <a:off x="698500" y="1409700"/>
            <a:ext cx="11607801" cy="671802"/>
          </a:xfrm>
          <a:prstGeom prst="rect">
            <a:avLst/>
          </a:prstGeom>
        </p:spPr>
        <p:txBody>
          <a:bodyPr/>
          <a:lstStyle>
            <a:lvl1pPr marL="0" indent="0" defTabSz="587022">
              <a:lnSpc>
                <a:spcPct val="100000"/>
              </a:lnSpc>
              <a:spcBef>
                <a:spcPts val="0"/>
              </a:spcBef>
              <a:buSzTx/>
              <a:buNone/>
              <a:defRPr sz="3800" b="1"/>
            </a:lvl1pPr>
          </a:lstStyle>
          <a:p>
            <a:r>
              <a:t>Subtítulo de agenda</a:t>
            </a:r>
          </a:p>
        </p:txBody>
      </p:sp>
      <p:sp>
        <p:nvSpPr>
          <p:cNvPr id="90" name="Nivel de texto 1…"/>
          <p:cNvSpPr txBox="1">
            <a:spLocks noGrp="1"/>
          </p:cNvSpPr>
          <p:nvPr>
            <p:ph type="body" idx="1" hasCustomPrompt="1"/>
          </p:nvPr>
        </p:nvSpPr>
        <p:spPr>
          <a:prstGeom prst="rect">
            <a:avLst/>
          </a:prstGeom>
        </p:spPr>
        <p:txBody>
          <a:bodyPr/>
          <a:lstStyle>
            <a:lvl1pPr marL="0" indent="0">
              <a:spcBef>
                <a:spcPts val="1300"/>
              </a:spcBef>
              <a:buSzTx/>
              <a:buNone/>
              <a:defRPr sz="3800" spc="-38"/>
            </a:lvl1pPr>
            <a:lvl2pPr marL="0" indent="457200">
              <a:spcBef>
                <a:spcPts val="1300"/>
              </a:spcBef>
              <a:buSzTx/>
              <a:buNone/>
              <a:defRPr sz="3800" spc="-38"/>
            </a:lvl2pPr>
            <a:lvl3pPr marL="0" indent="914400">
              <a:spcBef>
                <a:spcPts val="1300"/>
              </a:spcBef>
              <a:buSzTx/>
              <a:buNone/>
              <a:defRPr sz="3800" spc="-38"/>
            </a:lvl3pPr>
            <a:lvl4pPr marL="0" indent="1371600">
              <a:spcBef>
                <a:spcPts val="1300"/>
              </a:spcBef>
              <a:buSzTx/>
              <a:buNone/>
              <a:defRPr sz="3800" spc="-38"/>
            </a:lvl4pPr>
            <a:lvl5pPr marL="0" indent="1828800">
              <a:spcBef>
                <a:spcPts val="1300"/>
              </a:spcBef>
              <a:buSzTx/>
              <a:buNone/>
              <a:defRPr sz="3800" spc="-38"/>
            </a:lvl5pPr>
          </a:lstStyle>
          <a:p>
            <a:r>
              <a:t>Temas relacionados con la agenda</a:t>
            </a:r>
          </a:p>
          <a:p>
            <a:pPr lvl="1"/>
            <a:endParaRPr/>
          </a:p>
          <a:p>
            <a:pPr lvl="2"/>
            <a:endParaRPr/>
          </a:p>
          <a:p>
            <a:pPr lvl="3"/>
            <a:endParaRPr/>
          </a:p>
          <a:p>
            <a:pPr lvl="4"/>
            <a:endParaRPr/>
          </a:p>
        </p:txBody>
      </p:sp>
      <p:sp>
        <p:nvSpPr>
          <p:cNvPr id="9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Nivel de texto 1…"/>
          <p:cNvSpPr txBox="1">
            <a:spLocks noGrp="1"/>
          </p:cNvSpPr>
          <p:nvPr>
            <p:ph type="body" idx="1" hasCustomPrompt="1"/>
          </p:nvPr>
        </p:nvSpPr>
        <p:spPr>
          <a:xfrm>
            <a:off x="698500" y="2959100"/>
            <a:ext cx="11607800" cy="60960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Texto de viñeta de la diapositiva</a:t>
            </a:r>
          </a:p>
          <a:p>
            <a:pPr lvl="1"/>
            <a:endParaRPr/>
          </a:p>
          <a:p>
            <a:pPr lvl="2"/>
            <a:endParaRPr/>
          </a:p>
          <a:p>
            <a:pPr lvl="3"/>
            <a:endParaRPr/>
          </a:p>
          <a:p>
            <a:pPr lvl="4"/>
            <a:endParaRPr/>
          </a:p>
        </p:txBody>
      </p:sp>
      <p:sp>
        <p:nvSpPr>
          <p:cNvPr id="3" name="Título de la diapositiva"/>
          <p:cNvSpPr txBox="1">
            <a:spLocks noGrp="1"/>
          </p:cNvSpPr>
          <p:nvPr>
            <p:ph type="title" hasCustomPrompt="1"/>
          </p:nvPr>
        </p:nvSpPr>
        <p:spPr>
          <a:xfrm>
            <a:off x="698500" y="440266"/>
            <a:ext cx="11607800" cy="1016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Título de la diapositiva</a:t>
            </a:r>
          </a:p>
        </p:txBody>
      </p:sp>
      <p:sp>
        <p:nvSpPr>
          <p:cNvPr id="4" name="Número de diapositiva"/>
          <p:cNvSpPr txBox="1">
            <a:spLocks noGrp="1"/>
          </p:cNvSpPr>
          <p:nvPr>
            <p:ph type="sldNum" sz="quarter" idx="2"/>
          </p:nvPr>
        </p:nvSpPr>
        <p:spPr>
          <a:xfrm>
            <a:off x="6350067" y="9220199"/>
            <a:ext cx="297892" cy="287479"/>
          </a:xfrm>
          <a:prstGeom prst="rect">
            <a:avLst/>
          </a:prstGeom>
          <a:ln w="12700">
            <a:miter lim="400000"/>
          </a:ln>
        </p:spPr>
        <p:txBody>
          <a:bodyPr wrap="none" lIns="50800" tIns="50800" rIns="50800" bIns="50800" anchor="b">
            <a:spAutoFit/>
          </a:bodyPr>
          <a:lstStyle>
            <a:lvl1pPr defTabSz="584200">
              <a:defRPr sz="1300">
                <a:solidFill>
                  <a:srgbClr val="000000"/>
                </a:solidFill>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spd="med"/>
  <p:txStyles>
    <p:titleStyle>
      <a:lvl1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1pPr>
      <a:lvl2pPr marL="0" marR="0" indent="4572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2pPr>
      <a:lvl3pPr marL="0" marR="0" indent="9144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3pPr>
      <a:lvl4pPr marL="0" marR="0" indent="13716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4pPr>
      <a:lvl5pPr marL="0" marR="0" indent="18288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5pPr>
      <a:lvl6pPr marL="0" marR="0" indent="22860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6pPr>
      <a:lvl7pPr marL="0" marR="0" indent="27432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7pPr>
      <a:lvl8pPr marL="0" marR="0" indent="32004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8pPr>
      <a:lvl9pPr marL="0" marR="0" indent="36576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9pPr>
    </p:titleStyle>
    <p:bodyStyle>
      <a:lvl1pPr marL="381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1pPr>
      <a:lvl2pPr marL="762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2pPr>
      <a:lvl3pPr marL="1143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3pPr>
      <a:lvl4pPr marL="1524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4pPr>
      <a:lvl5pPr marL="1905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5pPr>
      <a:lvl6pPr marL="2286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6pPr>
      <a:lvl7pPr marL="2667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7pPr>
      <a:lvl8pPr marL="3048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8pPr>
      <a:lvl9pPr marL="3429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6.xml"/><Relationship Id="rId5" Type="http://schemas.openxmlformats.org/officeDocument/2006/relationships/image" Target="../media/image12.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9.jpeg"/><Relationship Id="rId7" Type="http://schemas.openxmlformats.org/officeDocument/2006/relationships/image" Target="../media/image15.png"/><Relationship Id="rId12"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16.xml"/><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image" Target="../media/image13.jpeg"/><Relationship Id="rId10" Type="http://schemas.openxmlformats.org/officeDocument/2006/relationships/image" Target="../media/image18.png"/><Relationship Id="rId4" Type="http://schemas.openxmlformats.org/officeDocument/2006/relationships/image" Target="../media/image4.jpeg"/><Relationship Id="rId9"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6.xml"/><Relationship Id="rId1" Type="http://schemas.openxmlformats.org/officeDocument/2006/relationships/themeOverride" Target="../theme/themeOverride1.xml"/><Relationship Id="rId5" Type="http://schemas.openxmlformats.org/officeDocument/2006/relationships/image" Target="../media/image4.jpe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6.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6.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6.xml"/><Relationship Id="rId5" Type="http://schemas.openxmlformats.org/officeDocument/2006/relationships/image" Target="../media/image10.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6.xml"/><Relationship Id="rId5" Type="http://schemas.openxmlformats.org/officeDocument/2006/relationships/image" Target="../media/image10.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6.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6.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6.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ortada presentacion_Mesa de trabajo 1.jpg" descr="Portada presentacion_Mesa de trabajo 1.jpg"/>
          <p:cNvPicPr>
            <a:picLocks noChangeAspect="1"/>
          </p:cNvPicPr>
          <p:nvPr/>
        </p:nvPicPr>
        <p:blipFill>
          <a:blip r:embed="rId2"/>
          <a:stretch>
            <a:fillRect/>
          </a:stretch>
        </p:blipFill>
        <p:spPr>
          <a:xfrm>
            <a:off x="1311" y="0"/>
            <a:ext cx="13002178" cy="9753600"/>
          </a:xfrm>
          <a:prstGeom prst="rect">
            <a:avLst/>
          </a:prstGeom>
          <a:ln w="12700">
            <a:miter lim="400000"/>
          </a:ln>
        </p:spPr>
      </p:pic>
      <p:sp>
        <p:nvSpPr>
          <p:cNvPr id="152" name="Título de la…"/>
          <p:cNvSpPr txBox="1">
            <a:spLocks noGrp="1"/>
          </p:cNvSpPr>
          <p:nvPr>
            <p:ph type="ctrTitle"/>
          </p:nvPr>
        </p:nvSpPr>
        <p:spPr>
          <a:xfrm>
            <a:off x="914841" y="1116659"/>
            <a:ext cx="11609057" cy="3302001"/>
          </a:xfrm>
          <a:prstGeom prst="rect">
            <a:avLst/>
          </a:prstGeom>
        </p:spPr>
        <p:txBody>
          <a:bodyPr/>
          <a:lstStyle/>
          <a:p>
            <a:pPr>
              <a:defRPr sz="7200" b="0" spc="-144">
                <a:solidFill>
                  <a:srgbClr val="FFFFFF"/>
                </a:solidFill>
                <a:latin typeface="Montserrat Bold"/>
                <a:ea typeface="Montserrat Bold"/>
                <a:cs typeface="Montserrat Bold"/>
                <a:sym typeface="Montserrat Bold"/>
              </a:defRPr>
            </a:pPr>
            <a:r>
              <a:rPr lang="es-ES"/>
              <a:t>SANIFISH</a:t>
            </a:r>
            <a:endParaRPr/>
          </a:p>
        </p:txBody>
      </p:sp>
      <p:sp>
        <p:nvSpPr>
          <p:cNvPr id="153" name="Subtítulo de la presentación"/>
          <p:cNvSpPr txBox="1">
            <a:spLocks noGrp="1"/>
          </p:cNvSpPr>
          <p:nvPr>
            <p:ph type="subTitle" sz="quarter" idx="1"/>
          </p:nvPr>
        </p:nvSpPr>
        <p:spPr>
          <a:xfrm>
            <a:off x="914841" y="4753808"/>
            <a:ext cx="11607801" cy="1456399"/>
          </a:xfrm>
          <a:prstGeom prst="rect">
            <a:avLst/>
          </a:prstGeom>
        </p:spPr>
        <p:txBody>
          <a:bodyPr>
            <a:normAutofit fontScale="85000" lnSpcReduction="10000"/>
          </a:bodyPr>
          <a:lstStyle>
            <a:lvl1pPr>
              <a:defRPr sz="3000" b="0">
                <a:solidFill>
                  <a:srgbClr val="FFFFFF"/>
                </a:solidFill>
                <a:latin typeface="Montserrat Medium"/>
                <a:ea typeface="Montserrat Medium"/>
                <a:cs typeface="Montserrat Medium"/>
                <a:sym typeface="Montserrat Medium"/>
              </a:defRPr>
            </a:lvl1pPr>
          </a:lstStyle>
          <a:p>
            <a:r>
              <a:rPr lang="es-ES" sz="3200" i="1" spc="-70">
                <a:solidFill>
                  <a:schemeClr val="bg1"/>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endParaRPr lang="es-ES" sz="3200" i="1" spc="-110">
              <a:solidFill>
                <a:schemeClr val="bg1"/>
              </a:solidFill>
              <a:latin typeface="Montserrat" panose="00000500000000000000" pitchFamily="2" charset="0"/>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81BEA-8E82-8756-81EE-96BDF22A2AE5}"/>
            </a:ext>
          </a:extLst>
        </p:cNvPr>
        <p:cNvGrpSpPr/>
        <p:nvPr/>
      </p:nvGrpSpPr>
      <p:grpSpPr>
        <a:xfrm>
          <a:off x="0" y="0"/>
          <a:ext cx="0" cy="0"/>
          <a:chOff x="0" y="0"/>
          <a:chExt cx="0" cy="0"/>
        </a:xfrm>
      </p:grpSpPr>
      <p:pic>
        <p:nvPicPr>
          <p:cNvPr id="23" name="Imagen 22">
            <a:extLst>
              <a:ext uri="{FF2B5EF4-FFF2-40B4-BE49-F238E27FC236}">
                <a16:creationId xmlns:a16="http://schemas.microsoft.com/office/drawing/2014/main" id="{F1C5293C-BA16-32EA-82E2-BFDEF57E716F}"/>
              </a:ext>
            </a:extLst>
          </p:cNvPr>
          <p:cNvPicPr>
            <a:picLocks noGrp="1" noRot="1" noChangeAspect="1" noMove="1" noResize="1" noEditPoints="1" noAdjustHandles="1" noChangeArrowheads="1" noChangeShapeType="1" noCrop="1"/>
          </p:cNvPicPr>
          <p:nvPr/>
        </p:nvPicPr>
        <p:blipFill>
          <a:blip r:embed="rId2"/>
          <a:stretch>
            <a:fillRect/>
          </a:stretch>
        </p:blipFill>
        <p:spPr>
          <a:xfrm>
            <a:off x="452" y="380325"/>
            <a:ext cx="13003895" cy="9480102"/>
          </a:xfrm>
          <a:prstGeom prst="rect">
            <a:avLst/>
          </a:prstGeom>
        </p:spPr>
      </p:pic>
      <p:pic>
        <p:nvPicPr>
          <p:cNvPr id="5" name="Imagen 4">
            <a:extLst>
              <a:ext uri="{FF2B5EF4-FFF2-40B4-BE49-F238E27FC236}">
                <a16:creationId xmlns:a16="http://schemas.microsoft.com/office/drawing/2014/main" id="{B1603550-B12D-F1C0-8BD8-EC35C97A1C77}"/>
              </a:ext>
            </a:extLst>
          </p:cNvPr>
          <p:cNvPicPr>
            <a:picLocks noChangeAspect="1"/>
          </p:cNvPicPr>
          <p:nvPr/>
        </p:nvPicPr>
        <p:blipFill>
          <a:blip r:embed="rId3">
            <a:extLst>
              <a:ext uri="{28A0092B-C50C-407E-A947-70E740481C1C}">
                <a14:useLocalDpi xmlns:a14="http://schemas.microsoft.com/office/drawing/2010/main" val="0"/>
              </a:ext>
            </a:extLst>
          </a:blip>
          <a:srcRect l="1898" r="1898"/>
          <a:stretch/>
        </p:blipFill>
        <p:spPr>
          <a:xfrm>
            <a:off x="10082501" y="380325"/>
            <a:ext cx="2298521" cy="541307"/>
          </a:xfrm>
          <a:prstGeom prst="rect">
            <a:avLst/>
          </a:prstGeom>
        </p:spPr>
      </p:pic>
      <p:sp>
        <p:nvSpPr>
          <p:cNvPr id="16" name="26 CuadroTexto">
            <a:extLst>
              <a:ext uri="{FF2B5EF4-FFF2-40B4-BE49-F238E27FC236}">
                <a16:creationId xmlns:a16="http://schemas.microsoft.com/office/drawing/2014/main" id="{78DD6E30-0CCA-4D16-2E1D-DEB7D179E242}"/>
              </a:ext>
            </a:extLst>
          </p:cNvPr>
          <p:cNvSpPr txBox="1"/>
          <p:nvPr/>
        </p:nvSpPr>
        <p:spPr>
          <a:xfrm>
            <a:off x="10714750" y="8929620"/>
            <a:ext cx="1564201" cy="307777"/>
          </a:xfrm>
          <a:prstGeom prst="rect">
            <a:avLst/>
          </a:prstGeom>
          <a:noFill/>
        </p:spPr>
        <p:txBody>
          <a:bodyPr wrap="square" rtlCol="0">
            <a:spAutoFit/>
          </a:bodyPr>
          <a:lstStyle/>
          <a:p>
            <a:pPr algn="r" defTabSz="975390" hangingPunct="1"/>
            <a:r>
              <a:rPr lang="es-ES" sz="1400" kern="1200">
                <a:solidFill>
                  <a:prstClr val="black">
                    <a:lumMod val="75000"/>
                    <a:lumOff val="25000"/>
                  </a:prstClr>
                </a:solidFill>
                <a:latin typeface="Coolvetica Rg" panose="020B0603030602020004" pitchFamily="34" charset="0"/>
              </a:rPr>
              <a:t>Pagina </a:t>
            </a:r>
            <a:fld id="{47EF7B39-1C4B-4A52-A104-F17368C0AE25}" type="slidenum">
              <a:rPr lang="es-ES" sz="1400" b="1" kern="1200">
                <a:solidFill>
                  <a:prstClr val="black">
                    <a:lumMod val="75000"/>
                    <a:lumOff val="25000"/>
                  </a:prstClr>
                </a:solidFill>
                <a:latin typeface="Coolvetica Rg" panose="020B0603030602020004" pitchFamily="34" charset="0"/>
              </a:rPr>
              <a:pPr algn="r" defTabSz="975390" hangingPunct="1"/>
              <a:t>10</a:t>
            </a:fld>
            <a:endParaRPr lang="es-ES" sz="1400" b="1" kern="1200">
              <a:solidFill>
                <a:prstClr val="black">
                  <a:lumMod val="75000"/>
                  <a:lumOff val="25000"/>
                </a:prstClr>
              </a:solidFill>
              <a:latin typeface="Coolvetica Rg" panose="020B0603030602020004" pitchFamily="34" charset="0"/>
            </a:endParaRPr>
          </a:p>
        </p:txBody>
      </p:sp>
      <p:sp>
        <p:nvSpPr>
          <p:cNvPr id="17" name="12 Rectángulo">
            <a:extLst>
              <a:ext uri="{FF2B5EF4-FFF2-40B4-BE49-F238E27FC236}">
                <a16:creationId xmlns:a16="http://schemas.microsoft.com/office/drawing/2014/main" id="{F88D308C-B32C-6EA9-D16C-4E4BBF5A0B82}"/>
              </a:ext>
            </a:extLst>
          </p:cNvPr>
          <p:cNvSpPr/>
          <p:nvPr/>
        </p:nvSpPr>
        <p:spPr>
          <a:xfrm>
            <a:off x="904320" y="644426"/>
            <a:ext cx="8219360" cy="307777"/>
          </a:xfrm>
          <a:prstGeom prst="rect">
            <a:avLst/>
          </a:prstGeom>
        </p:spPr>
        <p:txBody>
          <a:bodyPr wrap="square">
            <a:spAutoFit/>
          </a:bodyPr>
          <a:lstStyle/>
          <a:p>
            <a:pPr algn="l" defTabSz="975390" hangingPunct="1"/>
            <a:r>
              <a:rPr lang="es-ES" sz="1400">
                <a:solidFill>
                  <a:srgbClr val="006690"/>
                </a:solidFill>
                <a:latin typeface="Montserrat" panose="00000500000000000000" pitchFamily="2" charset="0"/>
              </a:rPr>
              <a:t>CIRCUITO FINANCIERO</a:t>
            </a:r>
          </a:p>
        </p:txBody>
      </p:sp>
      <p:pic>
        <p:nvPicPr>
          <p:cNvPr id="18" name="Imagen 17">
            <a:extLst>
              <a:ext uri="{FF2B5EF4-FFF2-40B4-BE49-F238E27FC236}">
                <a16:creationId xmlns:a16="http://schemas.microsoft.com/office/drawing/2014/main" id="{F74D091B-897A-1BD3-5195-8E24AF2E988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637" y="488312"/>
            <a:ext cx="778486" cy="515973"/>
          </a:xfrm>
          <a:prstGeom prst="rect">
            <a:avLst/>
          </a:prstGeom>
        </p:spPr>
      </p:pic>
      <p:sp>
        <p:nvSpPr>
          <p:cNvPr id="4" name="CuadroTexto 2">
            <a:extLst>
              <a:ext uri="{FF2B5EF4-FFF2-40B4-BE49-F238E27FC236}">
                <a16:creationId xmlns:a16="http://schemas.microsoft.com/office/drawing/2014/main" id="{FC870603-31BB-5160-11C0-EC8B34F694F1}"/>
              </a:ext>
            </a:extLst>
          </p:cNvPr>
          <p:cNvSpPr txBox="1"/>
          <p:nvPr/>
        </p:nvSpPr>
        <p:spPr>
          <a:xfrm>
            <a:off x="962908" y="8973165"/>
            <a:ext cx="9721082" cy="400110"/>
          </a:xfrm>
          <a:prstGeom prst="rect">
            <a:avLst/>
          </a:prstGeom>
          <a:noFill/>
          <a:ln>
            <a:noFill/>
          </a:ln>
        </p:spPr>
        <p:txBody>
          <a:bodyPr wrap="square" rtlCol="0">
            <a:spAutoFit/>
          </a:bodyPr>
          <a:lstStyle/>
          <a:p>
            <a:pPr algn="just"/>
            <a:r>
              <a:rPr lang="es-ES" sz="1000">
                <a:solidFill>
                  <a:schemeClr val="tx1">
                    <a:lumMod val="75000"/>
                    <a:lumOff val="25000"/>
                  </a:schemeClr>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p>
        </p:txBody>
      </p:sp>
      <p:sp>
        <p:nvSpPr>
          <p:cNvPr id="22" name="CuadroTexto 21">
            <a:extLst>
              <a:ext uri="{FF2B5EF4-FFF2-40B4-BE49-F238E27FC236}">
                <a16:creationId xmlns:a16="http://schemas.microsoft.com/office/drawing/2014/main" id="{C77C7F64-83BF-05A8-BF7B-D037A428FCA5}"/>
              </a:ext>
            </a:extLst>
          </p:cNvPr>
          <p:cNvSpPr txBox="1"/>
          <p:nvPr/>
        </p:nvSpPr>
        <p:spPr>
          <a:xfrm>
            <a:off x="7893083" y="4208987"/>
            <a:ext cx="3714366" cy="1015663"/>
          </a:xfrm>
          <a:prstGeom prst="rect">
            <a:avLst/>
          </a:prstGeom>
          <a:noFill/>
        </p:spPr>
        <p:txBody>
          <a:bodyPr wrap="square">
            <a:spAutoFit/>
          </a:bodyPr>
          <a:lstStyle/>
          <a:p>
            <a:pPr algn="just"/>
            <a:r>
              <a:rPr lang="es-ES" sz="1200">
                <a:solidFill>
                  <a:schemeClr val="tx1">
                    <a:lumMod val="85000"/>
                    <a:lumOff val="15000"/>
                  </a:schemeClr>
                </a:solidFill>
                <a:latin typeface="Montserrat" panose="00000500000000000000" pitchFamily="2" charset="0"/>
              </a:rPr>
              <a:t>Los gastos declarados por el socio ya sean pagados sean primero validados por el Corresponsal Regional de la región a la que pertenece cada entidad beneficiaria del FEDER.</a:t>
            </a:r>
          </a:p>
        </p:txBody>
      </p:sp>
      <p:sp>
        <p:nvSpPr>
          <p:cNvPr id="24" name="CuadroTexto 23">
            <a:extLst>
              <a:ext uri="{FF2B5EF4-FFF2-40B4-BE49-F238E27FC236}">
                <a16:creationId xmlns:a16="http://schemas.microsoft.com/office/drawing/2014/main" id="{12E79114-D0CB-7A60-BE78-D6147147587D}"/>
              </a:ext>
            </a:extLst>
          </p:cNvPr>
          <p:cNvSpPr txBox="1"/>
          <p:nvPr/>
        </p:nvSpPr>
        <p:spPr>
          <a:xfrm>
            <a:off x="7923933" y="3954655"/>
            <a:ext cx="3765137" cy="276999"/>
          </a:xfrm>
          <a:prstGeom prst="rect">
            <a:avLst/>
          </a:prstGeom>
          <a:noFill/>
        </p:spPr>
        <p:txBody>
          <a:bodyPr wrap="square">
            <a:spAutoFit/>
          </a:bodyPr>
          <a:lstStyle/>
          <a:p>
            <a:pPr algn="l" defTabSz="975390" fontAlgn="t" hangingPunct="1">
              <a:defRPr/>
            </a:pPr>
            <a:r>
              <a:rPr lang="es-ES" sz="1200">
                <a:solidFill>
                  <a:srgbClr val="006690"/>
                </a:solidFill>
                <a:latin typeface="Montserrat" panose="00000500000000000000" pitchFamily="2" charset="0"/>
              </a:rPr>
              <a:t>Validación de Declaración de gastos pagados</a:t>
            </a:r>
          </a:p>
        </p:txBody>
      </p:sp>
      <p:sp>
        <p:nvSpPr>
          <p:cNvPr id="25" name="CuadroTexto 24">
            <a:extLst>
              <a:ext uri="{FF2B5EF4-FFF2-40B4-BE49-F238E27FC236}">
                <a16:creationId xmlns:a16="http://schemas.microsoft.com/office/drawing/2014/main" id="{804E7720-9168-296B-D3DA-46248131D264}"/>
              </a:ext>
            </a:extLst>
          </p:cNvPr>
          <p:cNvSpPr txBox="1"/>
          <p:nvPr/>
        </p:nvSpPr>
        <p:spPr>
          <a:xfrm>
            <a:off x="4776464" y="5967067"/>
            <a:ext cx="2814556" cy="276999"/>
          </a:xfrm>
          <a:prstGeom prst="rect">
            <a:avLst/>
          </a:prstGeom>
          <a:noFill/>
        </p:spPr>
        <p:txBody>
          <a:bodyPr wrap="square">
            <a:spAutoFit/>
          </a:bodyPr>
          <a:lstStyle/>
          <a:p>
            <a:pPr defTabSz="975390" fontAlgn="t" hangingPunct="1">
              <a:defRPr/>
            </a:pPr>
            <a:r>
              <a:rPr lang="es-ES" sz="1200">
                <a:solidFill>
                  <a:srgbClr val="006690"/>
                </a:solidFill>
                <a:latin typeface="Montserrat" panose="00000500000000000000" pitchFamily="2" charset="0"/>
              </a:rPr>
              <a:t>Solicitud de reembolso</a:t>
            </a:r>
          </a:p>
        </p:txBody>
      </p:sp>
      <p:sp>
        <p:nvSpPr>
          <p:cNvPr id="26" name="CuadroTexto 25">
            <a:extLst>
              <a:ext uri="{FF2B5EF4-FFF2-40B4-BE49-F238E27FC236}">
                <a16:creationId xmlns:a16="http://schemas.microsoft.com/office/drawing/2014/main" id="{84EA167C-59FC-A909-D1FA-DA4962CDCD0F}"/>
              </a:ext>
            </a:extLst>
          </p:cNvPr>
          <p:cNvSpPr txBox="1"/>
          <p:nvPr/>
        </p:nvSpPr>
        <p:spPr>
          <a:xfrm>
            <a:off x="1223657" y="3977166"/>
            <a:ext cx="3344444" cy="276999"/>
          </a:xfrm>
          <a:prstGeom prst="rect">
            <a:avLst/>
          </a:prstGeom>
          <a:noFill/>
        </p:spPr>
        <p:txBody>
          <a:bodyPr wrap="square">
            <a:spAutoFit/>
          </a:bodyPr>
          <a:lstStyle/>
          <a:p>
            <a:pPr algn="l" defTabSz="975390" fontAlgn="t" hangingPunct="1">
              <a:defRPr/>
            </a:pPr>
            <a:r>
              <a:rPr lang="es-ES" sz="1200">
                <a:solidFill>
                  <a:srgbClr val="006690"/>
                </a:solidFill>
                <a:latin typeface="Montserrat" panose="00000500000000000000" pitchFamily="2" charset="0"/>
              </a:rPr>
              <a:t>Verificación de la Solicitud de reembolso</a:t>
            </a:r>
          </a:p>
        </p:txBody>
      </p:sp>
      <p:sp>
        <p:nvSpPr>
          <p:cNvPr id="27" name="CuadroTexto 26">
            <a:extLst>
              <a:ext uri="{FF2B5EF4-FFF2-40B4-BE49-F238E27FC236}">
                <a16:creationId xmlns:a16="http://schemas.microsoft.com/office/drawing/2014/main" id="{436421D2-B294-0139-826D-8A92E77A9283}"/>
              </a:ext>
            </a:extLst>
          </p:cNvPr>
          <p:cNvSpPr txBox="1"/>
          <p:nvPr/>
        </p:nvSpPr>
        <p:spPr>
          <a:xfrm>
            <a:off x="1324533" y="1965830"/>
            <a:ext cx="4126751" cy="276999"/>
          </a:xfrm>
          <a:prstGeom prst="rect">
            <a:avLst/>
          </a:prstGeom>
          <a:noFill/>
        </p:spPr>
        <p:txBody>
          <a:bodyPr wrap="square">
            <a:spAutoFit/>
          </a:bodyPr>
          <a:lstStyle/>
          <a:p>
            <a:pPr algn="r" defTabSz="975390" fontAlgn="t" hangingPunct="1">
              <a:defRPr/>
            </a:pPr>
            <a:r>
              <a:rPr lang="es-ES" sz="1200">
                <a:solidFill>
                  <a:srgbClr val="006690"/>
                </a:solidFill>
                <a:latin typeface="Montserrat" panose="00000500000000000000" pitchFamily="2" charset="0"/>
              </a:rPr>
              <a:t>Pago</a:t>
            </a:r>
            <a:endParaRPr lang="es-ES" sz="1200" kern="1200">
              <a:solidFill>
                <a:srgbClr val="006690"/>
              </a:solidFill>
              <a:latin typeface="Montserrat" panose="00000500000000000000" pitchFamily="2" charset="0"/>
            </a:endParaRPr>
          </a:p>
        </p:txBody>
      </p:sp>
      <p:sp>
        <p:nvSpPr>
          <p:cNvPr id="28" name="CuadroTexto 27">
            <a:extLst>
              <a:ext uri="{FF2B5EF4-FFF2-40B4-BE49-F238E27FC236}">
                <a16:creationId xmlns:a16="http://schemas.microsoft.com/office/drawing/2014/main" id="{AF6B5B23-DDD7-3510-FAC2-AD824865AD70}"/>
              </a:ext>
            </a:extLst>
          </p:cNvPr>
          <p:cNvSpPr txBox="1"/>
          <p:nvPr/>
        </p:nvSpPr>
        <p:spPr>
          <a:xfrm>
            <a:off x="6797545" y="2108389"/>
            <a:ext cx="4268077" cy="276999"/>
          </a:xfrm>
          <a:prstGeom prst="rect">
            <a:avLst/>
          </a:prstGeom>
          <a:noFill/>
        </p:spPr>
        <p:txBody>
          <a:bodyPr wrap="square">
            <a:spAutoFit/>
          </a:bodyPr>
          <a:lstStyle/>
          <a:p>
            <a:pPr lvl="0" algn="l">
              <a:defRPr/>
            </a:pPr>
            <a:r>
              <a:rPr lang="es-ES" sz="1200">
                <a:solidFill>
                  <a:srgbClr val="006690"/>
                </a:solidFill>
                <a:latin typeface="Montserrat" panose="00000500000000000000" pitchFamily="2" charset="0"/>
              </a:rPr>
              <a:t>Declaración de gastos pagados</a:t>
            </a:r>
          </a:p>
        </p:txBody>
      </p:sp>
      <p:sp>
        <p:nvSpPr>
          <p:cNvPr id="29" name="CuadroTexto 28">
            <a:extLst>
              <a:ext uri="{FF2B5EF4-FFF2-40B4-BE49-F238E27FC236}">
                <a16:creationId xmlns:a16="http://schemas.microsoft.com/office/drawing/2014/main" id="{7D3E0FF9-DC67-23AD-41A2-92BC38380FB4}"/>
              </a:ext>
            </a:extLst>
          </p:cNvPr>
          <p:cNvSpPr txBox="1"/>
          <p:nvPr/>
        </p:nvSpPr>
        <p:spPr>
          <a:xfrm>
            <a:off x="6797545" y="2400445"/>
            <a:ext cx="4836065" cy="830997"/>
          </a:xfrm>
          <a:prstGeom prst="rect">
            <a:avLst/>
          </a:prstGeom>
          <a:noFill/>
        </p:spPr>
        <p:txBody>
          <a:bodyPr wrap="square">
            <a:spAutoFit/>
          </a:bodyPr>
          <a:lstStyle/>
          <a:p>
            <a:pPr algn="l"/>
            <a:r>
              <a:rPr lang="es-ES" sz="1200">
                <a:solidFill>
                  <a:schemeClr val="tx1">
                    <a:lumMod val="85000"/>
                    <a:lumOff val="15000"/>
                  </a:schemeClr>
                </a:solidFill>
                <a:latin typeface="Montserrat" panose="00000500000000000000" pitchFamily="2" charset="0"/>
              </a:rPr>
              <a:t>Deberá ser realizadas por cada socio en las fechas señaladas de certificación generando la tarea en el aplicativo adjuntando la documentación justificativa requerida en función del sistema de costes elegido por el socio. </a:t>
            </a:r>
          </a:p>
        </p:txBody>
      </p:sp>
      <p:sp>
        <p:nvSpPr>
          <p:cNvPr id="30" name="CuadroTexto 29">
            <a:extLst>
              <a:ext uri="{FF2B5EF4-FFF2-40B4-BE49-F238E27FC236}">
                <a16:creationId xmlns:a16="http://schemas.microsoft.com/office/drawing/2014/main" id="{CD77992C-2983-3488-32F6-5721B9907F02}"/>
              </a:ext>
            </a:extLst>
          </p:cNvPr>
          <p:cNvSpPr txBox="1"/>
          <p:nvPr/>
        </p:nvSpPr>
        <p:spPr>
          <a:xfrm>
            <a:off x="3046377" y="6212193"/>
            <a:ext cx="6352854" cy="646331"/>
          </a:xfrm>
          <a:prstGeom prst="rect">
            <a:avLst/>
          </a:prstGeom>
          <a:noFill/>
        </p:spPr>
        <p:txBody>
          <a:bodyPr wrap="square">
            <a:spAutoFit/>
          </a:bodyPr>
          <a:lstStyle/>
          <a:p>
            <a:pPr algn="just"/>
            <a:r>
              <a:rPr lang="es-ES" sz="1200">
                <a:solidFill>
                  <a:schemeClr val="tx1">
                    <a:lumMod val="85000"/>
                    <a:lumOff val="15000"/>
                  </a:schemeClr>
                </a:solidFill>
                <a:latin typeface="Montserrat" panose="00000500000000000000" pitchFamily="2" charset="0"/>
              </a:rPr>
              <a:t>Una vez validados los gastos, los socios FEDER deberán crear sus solicitudes de reembolso de los gastos validados. Una vez creado el Socio Principal del proyecto será quien las envíe a la Secretaría Conjunta vía e-MAC.</a:t>
            </a:r>
          </a:p>
        </p:txBody>
      </p:sp>
      <p:sp>
        <p:nvSpPr>
          <p:cNvPr id="31" name="CuadroTexto 30">
            <a:extLst>
              <a:ext uri="{FF2B5EF4-FFF2-40B4-BE49-F238E27FC236}">
                <a16:creationId xmlns:a16="http://schemas.microsoft.com/office/drawing/2014/main" id="{2AB63929-0922-0771-D48B-ED2E78D826E0}"/>
              </a:ext>
            </a:extLst>
          </p:cNvPr>
          <p:cNvSpPr txBox="1"/>
          <p:nvPr/>
        </p:nvSpPr>
        <p:spPr>
          <a:xfrm>
            <a:off x="1223657" y="4231654"/>
            <a:ext cx="3276107" cy="1015663"/>
          </a:xfrm>
          <a:prstGeom prst="rect">
            <a:avLst/>
          </a:prstGeom>
          <a:noFill/>
        </p:spPr>
        <p:txBody>
          <a:bodyPr wrap="square">
            <a:spAutoFit/>
          </a:bodyPr>
          <a:lstStyle/>
          <a:p>
            <a:pPr algn="r"/>
            <a:r>
              <a:rPr lang="es-ES" sz="1200">
                <a:solidFill>
                  <a:schemeClr val="tx1">
                    <a:lumMod val="85000"/>
                    <a:lumOff val="15000"/>
                  </a:schemeClr>
                </a:solidFill>
                <a:latin typeface="Montserrat" panose="00000500000000000000" pitchFamily="2" charset="0"/>
              </a:rPr>
              <a:t>La Secretaría Conjunta, una vez comprobadas las solicitudes, las remitirá a la Autoridad de Certificación del programa para que proceda a su reembolso.</a:t>
            </a:r>
          </a:p>
        </p:txBody>
      </p:sp>
      <p:sp>
        <p:nvSpPr>
          <p:cNvPr id="32" name="CuadroTexto 31">
            <a:extLst>
              <a:ext uri="{FF2B5EF4-FFF2-40B4-BE49-F238E27FC236}">
                <a16:creationId xmlns:a16="http://schemas.microsoft.com/office/drawing/2014/main" id="{52567DE6-AF7A-7A18-9A84-C00359711961}"/>
              </a:ext>
            </a:extLst>
          </p:cNvPr>
          <p:cNvSpPr txBox="1"/>
          <p:nvPr/>
        </p:nvSpPr>
        <p:spPr>
          <a:xfrm>
            <a:off x="1324533" y="2263706"/>
            <a:ext cx="4143547" cy="1015663"/>
          </a:xfrm>
          <a:prstGeom prst="rect">
            <a:avLst/>
          </a:prstGeom>
          <a:noFill/>
        </p:spPr>
        <p:txBody>
          <a:bodyPr wrap="square">
            <a:spAutoFit/>
          </a:bodyPr>
          <a:lstStyle/>
          <a:p>
            <a:pPr algn="r"/>
            <a:r>
              <a:rPr lang="es-ES" sz="1200">
                <a:solidFill>
                  <a:schemeClr val="tx1">
                    <a:lumMod val="85000"/>
                    <a:lumOff val="15000"/>
                  </a:schemeClr>
                </a:solidFill>
                <a:latin typeface="Montserrat" panose="00000500000000000000" pitchFamily="2" charset="0"/>
              </a:rPr>
              <a:t>La Autoridad de Certificación realizará los pagos directamente a cada uno de los beneficiarios que han solicitado el reembolso en la cuenta bancaria indicada por cada beneficiario en el formulario del proyecto. </a:t>
            </a:r>
          </a:p>
        </p:txBody>
      </p:sp>
      <p:pic>
        <p:nvPicPr>
          <p:cNvPr id="35" name="Imagen 34">
            <a:extLst>
              <a:ext uri="{FF2B5EF4-FFF2-40B4-BE49-F238E27FC236}">
                <a16:creationId xmlns:a16="http://schemas.microsoft.com/office/drawing/2014/main" id="{19085ADF-BC93-E0B0-FC3C-CDAED03B8AC2}"/>
              </a:ext>
            </a:extLst>
          </p:cNvPr>
          <p:cNvPicPr>
            <a:picLocks noChangeAspect="1"/>
          </p:cNvPicPr>
          <p:nvPr/>
        </p:nvPicPr>
        <p:blipFill>
          <a:blip r:embed="rId5"/>
          <a:stretch>
            <a:fillRect/>
          </a:stretch>
        </p:blipFill>
        <p:spPr>
          <a:xfrm>
            <a:off x="4642995" y="3230703"/>
            <a:ext cx="2999872" cy="2403872"/>
          </a:xfrm>
          <a:prstGeom prst="rect">
            <a:avLst/>
          </a:prstGeom>
        </p:spPr>
      </p:pic>
      <p:sp>
        <p:nvSpPr>
          <p:cNvPr id="36" name="CuadroTexto 35">
            <a:extLst>
              <a:ext uri="{FF2B5EF4-FFF2-40B4-BE49-F238E27FC236}">
                <a16:creationId xmlns:a16="http://schemas.microsoft.com/office/drawing/2014/main" id="{5D228979-E21A-7D83-1C1F-13AF95E2ED95}"/>
              </a:ext>
            </a:extLst>
          </p:cNvPr>
          <p:cNvSpPr txBox="1"/>
          <p:nvPr/>
        </p:nvSpPr>
        <p:spPr>
          <a:xfrm>
            <a:off x="4568554" y="4048063"/>
            <a:ext cx="418705" cy="646331"/>
          </a:xfrm>
          <a:prstGeom prst="rect">
            <a:avLst/>
          </a:prstGeom>
          <a:noFill/>
        </p:spPr>
        <p:txBody>
          <a:bodyPr wrap="none" rtlCol="0">
            <a:spAutoFit/>
          </a:bodyPr>
          <a:lstStyle/>
          <a:p>
            <a:r>
              <a:rPr lang="es-ES" sz="3600">
                <a:solidFill>
                  <a:srgbClr val="F1AE31"/>
                </a:solidFill>
                <a:latin typeface="Coolvetica Rg" panose="020B0603030602020004" pitchFamily="34" charset="0"/>
              </a:rPr>
              <a:t>4</a:t>
            </a:r>
          </a:p>
        </p:txBody>
      </p:sp>
      <p:sp>
        <p:nvSpPr>
          <p:cNvPr id="37" name="CuadroTexto 36">
            <a:extLst>
              <a:ext uri="{FF2B5EF4-FFF2-40B4-BE49-F238E27FC236}">
                <a16:creationId xmlns:a16="http://schemas.microsoft.com/office/drawing/2014/main" id="{086748F3-688A-9C87-8D94-4E61261144FB}"/>
              </a:ext>
            </a:extLst>
          </p:cNvPr>
          <p:cNvSpPr txBox="1"/>
          <p:nvPr/>
        </p:nvSpPr>
        <p:spPr>
          <a:xfrm>
            <a:off x="5468533" y="2964355"/>
            <a:ext cx="418705" cy="646331"/>
          </a:xfrm>
          <a:prstGeom prst="rect">
            <a:avLst/>
          </a:prstGeom>
        </p:spPr>
        <p:txBody>
          <a:bodyPr wrap="none" rtlCol="0">
            <a:spAutoFit/>
          </a:bodyPr>
          <a:lstStyle/>
          <a:p>
            <a:r>
              <a:rPr lang="es-ES" sz="3600">
                <a:solidFill>
                  <a:srgbClr val="F1AE31"/>
                </a:solidFill>
                <a:latin typeface="Coolvetica Rg" panose="020B0603030602020004" pitchFamily="34" charset="0"/>
              </a:rPr>
              <a:t>5</a:t>
            </a:r>
          </a:p>
        </p:txBody>
      </p:sp>
      <p:sp>
        <p:nvSpPr>
          <p:cNvPr id="38" name="CuadroTexto 37">
            <a:extLst>
              <a:ext uri="{FF2B5EF4-FFF2-40B4-BE49-F238E27FC236}">
                <a16:creationId xmlns:a16="http://schemas.microsoft.com/office/drawing/2014/main" id="{81DDCC91-F3DE-6283-CA9D-E7A775B33BB0}"/>
              </a:ext>
            </a:extLst>
          </p:cNvPr>
          <p:cNvSpPr txBox="1"/>
          <p:nvPr/>
        </p:nvSpPr>
        <p:spPr>
          <a:xfrm>
            <a:off x="6432157" y="2934093"/>
            <a:ext cx="418704" cy="646331"/>
          </a:xfrm>
          <a:prstGeom prst="rect">
            <a:avLst/>
          </a:prstGeom>
          <a:noFill/>
        </p:spPr>
        <p:txBody>
          <a:bodyPr wrap="none" rtlCol="0">
            <a:spAutoFit/>
          </a:bodyPr>
          <a:lstStyle/>
          <a:p>
            <a:r>
              <a:rPr lang="es-ES" sz="3600">
                <a:solidFill>
                  <a:srgbClr val="F1AE31"/>
                </a:solidFill>
                <a:latin typeface="Coolvetica Rg" panose="020B0603030602020004" pitchFamily="34" charset="0"/>
              </a:rPr>
              <a:t>1</a:t>
            </a:r>
          </a:p>
        </p:txBody>
      </p:sp>
      <p:sp>
        <p:nvSpPr>
          <p:cNvPr id="39" name="CuadroTexto 38">
            <a:extLst>
              <a:ext uri="{FF2B5EF4-FFF2-40B4-BE49-F238E27FC236}">
                <a16:creationId xmlns:a16="http://schemas.microsoft.com/office/drawing/2014/main" id="{1CBF6790-D14D-1180-36B1-38187421A47B}"/>
              </a:ext>
            </a:extLst>
          </p:cNvPr>
          <p:cNvSpPr txBox="1"/>
          <p:nvPr/>
        </p:nvSpPr>
        <p:spPr>
          <a:xfrm>
            <a:off x="7353184" y="4032031"/>
            <a:ext cx="418705" cy="646331"/>
          </a:xfrm>
          <a:prstGeom prst="rect">
            <a:avLst/>
          </a:prstGeom>
          <a:noFill/>
        </p:spPr>
        <p:txBody>
          <a:bodyPr wrap="none" rtlCol="0">
            <a:spAutoFit/>
          </a:bodyPr>
          <a:lstStyle/>
          <a:p>
            <a:r>
              <a:rPr lang="es-ES" sz="3600">
                <a:solidFill>
                  <a:srgbClr val="F1AE31"/>
                </a:solidFill>
                <a:latin typeface="Coolvetica Rg" panose="020B0603030602020004" pitchFamily="34" charset="0"/>
              </a:rPr>
              <a:t>2</a:t>
            </a:r>
          </a:p>
        </p:txBody>
      </p:sp>
      <p:sp>
        <p:nvSpPr>
          <p:cNvPr id="40" name="CuadroTexto 39">
            <a:extLst>
              <a:ext uri="{FF2B5EF4-FFF2-40B4-BE49-F238E27FC236}">
                <a16:creationId xmlns:a16="http://schemas.microsoft.com/office/drawing/2014/main" id="{C8DCFD9B-411E-378F-DC68-ED9C6CB6CFB0}"/>
              </a:ext>
            </a:extLst>
          </p:cNvPr>
          <p:cNvSpPr txBox="1"/>
          <p:nvPr/>
        </p:nvSpPr>
        <p:spPr>
          <a:xfrm>
            <a:off x="6013452" y="5401562"/>
            <a:ext cx="418705" cy="646331"/>
          </a:xfrm>
          <a:prstGeom prst="rect">
            <a:avLst/>
          </a:prstGeom>
          <a:noFill/>
        </p:spPr>
        <p:txBody>
          <a:bodyPr wrap="none" rtlCol="0">
            <a:spAutoFit/>
          </a:bodyPr>
          <a:lstStyle/>
          <a:p>
            <a:r>
              <a:rPr lang="es-ES" sz="3600">
                <a:solidFill>
                  <a:srgbClr val="F1AE31"/>
                </a:solidFill>
                <a:latin typeface="Coolvetica Rg" panose="020B0603030602020004" pitchFamily="34" charset="0"/>
              </a:rPr>
              <a:t>3</a:t>
            </a:r>
          </a:p>
        </p:txBody>
      </p:sp>
    </p:spTree>
    <p:extLst>
      <p:ext uri="{BB962C8B-B14F-4D97-AF65-F5344CB8AC3E}">
        <p14:creationId xmlns:p14="http://schemas.microsoft.com/office/powerpoint/2010/main" val="2556312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6DD19-7AFA-24C4-1C50-EB025F0E088D}"/>
            </a:ext>
          </a:extLst>
        </p:cNvPr>
        <p:cNvGrpSpPr/>
        <p:nvPr/>
      </p:nvGrpSpPr>
      <p:grpSpPr>
        <a:xfrm>
          <a:off x="0" y="0"/>
          <a:ext cx="0" cy="0"/>
          <a:chOff x="0" y="0"/>
          <a:chExt cx="0" cy="0"/>
        </a:xfrm>
      </p:grpSpPr>
      <p:pic>
        <p:nvPicPr>
          <p:cNvPr id="23" name="Imagen 22">
            <a:extLst>
              <a:ext uri="{FF2B5EF4-FFF2-40B4-BE49-F238E27FC236}">
                <a16:creationId xmlns:a16="http://schemas.microsoft.com/office/drawing/2014/main" id="{570EB3F3-F675-B8FF-2E69-938252C27ECF}"/>
              </a:ext>
            </a:extLst>
          </p:cNvPr>
          <p:cNvPicPr>
            <a:picLocks noGrp="1" noRot="1" noChangeAspect="1" noMove="1" noResize="1" noEditPoints="1" noAdjustHandles="1" noChangeArrowheads="1" noChangeShapeType="1" noCrop="1"/>
          </p:cNvPicPr>
          <p:nvPr/>
        </p:nvPicPr>
        <p:blipFill>
          <a:blip r:embed="rId2"/>
          <a:stretch>
            <a:fillRect/>
          </a:stretch>
        </p:blipFill>
        <p:spPr>
          <a:xfrm>
            <a:off x="452" y="380325"/>
            <a:ext cx="13003895" cy="9480102"/>
          </a:xfrm>
          <a:prstGeom prst="rect">
            <a:avLst/>
          </a:prstGeom>
        </p:spPr>
      </p:pic>
      <p:pic>
        <p:nvPicPr>
          <p:cNvPr id="5" name="Imagen 4">
            <a:extLst>
              <a:ext uri="{FF2B5EF4-FFF2-40B4-BE49-F238E27FC236}">
                <a16:creationId xmlns:a16="http://schemas.microsoft.com/office/drawing/2014/main" id="{202AD51D-E8B0-036C-253A-DCC29C880BE0}"/>
              </a:ext>
            </a:extLst>
          </p:cNvPr>
          <p:cNvPicPr>
            <a:picLocks noChangeAspect="1"/>
          </p:cNvPicPr>
          <p:nvPr/>
        </p:nvPicPr>
        <p:blipFill>
          <a:blip r:embed="rId3">
            <a:extLst>
              <a:ext uri="{28A0092B-C50C-407E-A947-70E740481C1C}">
                <a14:useLocalDpi xmlns:a14="http://schemas.microsoft.com/office/drawing/2010/main" val="0"/>
              </a:ext>
            </a:extLst>
          </a:blip>
          <a:srcRect l="1898" r="1898"/>
          <a:stretch/>
        </p:blipFill>
        <p:spPr>
          <a:xfrm>
            <a:off x="10082501" y="380325"/>
            <a:ext cx="2298521" cy="541307"/>
          </a:xfrm>
          <a:prstGeom prst="rect">
            <a:avLst/>
          </a:prstGeom>
        </p:spPr>
      </p:pic>
      <p:sp>
        <p:nvSpPr>
          <p:cNvPr id="16" name="26 CuadroTexto">
            <a:extLst>
              <a:ext uri="{FF2B5EF4-FFF2-40B4-BE49-F238E27FC236}">
                <a16:creationId xmlns:a16="http://schemas.microsoft.com/office/drawing/2014/main" id="{A931DC07-BAB4-7FB7-32F6-4924CC82E460}"/>
              </a:ext>
            </a:extLst>
          </p:cNvPr>
          <p:cNvSpPr txBox="1"/>
          <p:nvPr/>
        </p:nvSpPr>
        <p:spPr>
          <a:xfrm>
            <a:off x="10714750" y="8929620"/>
            <a:ext cx="1564201" cy="307777"/>
          </a:xfrm>
          <a:prstGeom prst="rect">
            <a:avLst/>
          </a:prstGeom>
          <a:noFill/>
        </p:spPr>
        <p:txBody>
          <a:bodyPr wrap="square" rtlCol="0">
            <a:spAutoFit/>
          </a:bodyPr>
          <a:lstStyle/>
          <a:p>
            <a:pPr algn="r" defTabSz="975390" hangingPunct="1"/>
            <a:r>
              <a:rPr lang="es-ES" sz="1400" kern="1200">
                <a:solidFill>
                  <a:prstClr val="black">
                    <a:lumMod val="75000"/>
                    <a:lumOff val="25000"/>
                  </a:prstClr>
                </a:solidFill>
                <a:latin typeface="Coolvetica Rg" panose="020B0603030602020004" pitchFamily="34" charset="0"/>
              </a:rPr>
              <a:t>Pagina </a:t>
            </a:r>
            <a:fld id="{47EF7B39-1C4B-4A52-A104-F17368C0AE25}" type="slidenum">
              <a:rPr lang="es-ES" sz="1400" b="1" kern="1200">
                <a:solidFill>
                  <a:prstClr val="black">
                    <a:lumMod val="75000"/>
                    <a:lumOff val="25000"/>
                  </a:prstClr>
                </a:solidFill>
                <a:latin typeface="Coolvetica Rg" panose="020B0603030602020004" pitchFamily="34" charset="0"/>
              </a:rPr>
              <a:pPr algn="r" defTabSz="975390" hangingPunct="1"/>
              <a:t>11</a:t>
            </a:fld>
            <a:endParaRPr lang="es-ES" sz="1400" b="1" kern="1200">
              <a:solidFill>
                <a:prstClr val="black">
                  <a:lumMod val="75000"/>
                  <a:lumOff val="25000"/>
                </a:prstClr>
              </a:solidFill>
              <a:latin typeface="Coolvetica Rg" panose="020B0603030602020004" pitchFamily="34" charset="0"/>
            </a:endParaRPr>
          </a:p>
        </p:txBody>
      </p:sp>
      <p:sp>
        <p:nvSpPr>
          <p:cNvPr id="17" name="12 Rectángulo">
            <a:extLst>
              <a:ext uri="{FF2B5EF4-FFF2-40B4-BE49-F238E27FC236}">
                <a16:creationId xmlns:a16="http://schemas.microsoft.com/office/drawing/2014/main" id="{0E8821A8-3821-8AE6-0FD3-A6370499F83A}"/>
              </a:ext>
            </a:extLst>
          </p:cNvPr>
          <p:cNvSpPr/>
          <p:nvPr/>
        </p:nvSpPr>
        <p:spPr>
          <a:xfrm>
            <a:off x="904320" y="644426"/>
            <a:ext cx="8219360" cy="307777"/>
          </a:xfrm>
          <a:prstGeom prst="rect">
            <a:avLst/>
          </a:prstGeom>
        </p:spPr>
        <p:txBody>
          <a:bodyPr wrap="square">
            <a:spAutoFit/>
          </a:bodyPr>
          <a:lstStyle/>
          <a:p>
            <a:pPr algn="l" defTabSz="975390" hangingPunct="1"/>
            <a:r>
              <a:rPr lang="es-ES" sz="1400">
                <a:solidFill>
                  <a:srgbClr val="006690"/>
                </a:solidFill>
                <a:latin typeface="Montserrat" panose="00000500000000000000" pitchFamily="2" charset="0"/>
              </a:rPr>
              <a:t>DECLARACIONES DE GASTOS PAGADOS – SISTEMAS DE COSTES</a:t>
            </a:r>
          </a:p>
        </p:txBody>
      </p:sp>
      <p:pic>
        <p:nvPicPr>
          <p:cNvPr id="18" name="Imagen 17">
            <a:extLst>
              <a:ext uri="{FF2B5EF4-FFF2-40B4-BE49-F238E27FC236}">
                <a16:creationId xmlns:a16="http://schemas.microsoft.com/office/drawing/2014/main" id="{4FBB5441-3A48-219B-FF53-4A790E6D90F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637" y="488312"/>
            <a:ext cx="778486" cy="515973"/>
          </a:xfrm>
          <a:prstGeom prst="rect">
            <a:avLst/>
          </a:prstGeom>
        </p:spPr>
      </p:pic>
      <p:sp>
        <p:nvSpPr>
          <p:cNvPr id="4" name="CuadroTexto 2">
            <a:extLst>
              <a:ext uri="{FF2B5EF4-FFF2-40B4-BE49-F238E27FC236}">
                <a16:creationId xmlns:a16="http://schemas.microsoft.com/office/drawing/2014/main" id="{A8695F5C-BAE3-7CD7-14D4-4BD580287EF6}"/>
              </a:ext>
            </a:extLst>
          </p:cNvPr>
          <p:cNvSpPr txBox="1"/>
          <p:nvPr/>
        </p:nvSpPr>
        <p:spPr>
          <a:xfrm>
            <a:off x="962908" y="8973165"/>
            <a:ext cx="9721082" cy="400110"/>
          </a:xfrm>
          <a:prstGeom prst="rect">
            <a:avLst/>
          </a:prstGeom>
          <a:noFill/>
          <a:ln>
            <a:noFill/>
          </a:ln>
        </p:spPr>
        <p:txBody>
          <a:bodyPr wrap="square" rtlCol="0">
            <a:spAutoFit/>
          </a:bodyPr>
          <a:lstStyle/>
          <a:p>
            <a:pPr algn="just"/>
            <a:r>
              <a:rPr lang="es-ES" sz="1000">
                <a:solidFill>
                  <a:schemeClr val="tx1">
                    <a:lumMod val="75000"/>
                    <a:lumOff val="25000"/>
                  </a:schemeClr>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p>
        </p:txBody>
      </p:sp>
      <p:sp>
        <p:nvSpPr>
          <p:cNvPr id="12" name="CuadroTexto 11">
            <a:extLst>
              <a:ext uri="{FF2B5EF4-FFF2-40B4-BE49-F238E27FC236}">
                <a16:creationId xmlns:a16="http://schemas.microsoft.com/office/drawing/2014/main" id="{C1F0450D-73D0-D0CD-9D1A-C5639FCD8639}"/>
              </a:ext>
            </a:extLst>
          </p:cNvPr>
          <p:cNvSpPr txBox="1"/>
          <p:nvPr/>
        </p:nvSpPr>
        <p:spPr>
          <a:xfrm>
            <a:off x="921712" y="1762834"/>
            <a:ext cx="11168454" cy="9541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s-ES" sz="1400" b="1">
                <a:solidFill>
                  <a:schemeClr val="tx1">
                    <a:lumMod val="85000"/>
                    <a:lumOff val="15000"/>
                  </a:schemeClr>
                </a:solidFill>
                <a:latin typeface="Montserrat" panose="00000500000000000000" pitchFamily="2" charset="0"/>
              </a:rPr>
              <a:t>El programa INTERREG MAC 2021-2027 establece 3 sistemas de certificación de costes</a:t>
            </a:r>
          </a:p>
          <a:p>
            <a:pPr algn="just"/>
            <a:r>
              <a:rPr lang="es-ES" sz="1400" b="1">
                <a:solidFill>
                  <a:schemeClr val="tx1">
                    <a:lumMod val="85000"/>
                    <a:lumOff val="15000"/>
                  </a:schemeClr>
                </a:solidFill>
                <a:latin typeface="Montserrat" panose="00000500000000000000" pitchFamily="2" charset="0"/>
              </a:rPr>
              <a:t>Cada socio escogió uno durante la solicitud para si plan financiero y deberá ceñirse a el durante todo el proyecto</a:t>
            </a:r>
          </a:p>
          <a:p>
            <a:pPr algn="just"/>
            <a:endParaRPr lang="es-ES" sz="1400">
              <a:solidFill>
                <a:schemeClr val="tx1">
                  <a:lumMod val="85000"/>
                  <a:lumOff val="15000"/>
                </a:schemeClr>
              </a:solidFill>
              <a:latin typeface="Montserrat" panose="00000500000000000000" pitchFamily="2" charset="0"/>
            </a:endParaRPr>
          </a:p>
          <a:p>
            <a:pPr algn="just"/>
            <a:endParaRPr lang="es-ES" sz="1400">
              <a:solidFill>
                <a:schemeClr val="tx1">
                  <a:lumMod val="85000"/>
                  <a:lumOff val="15000"/>
                </a:schemeClr>
              </a:solidFill>
              <a:latin typeface="Montserrat" panose="00000500000000000000" pitchFamily="2" charset="0"/>
            </a:endParaRPr>
          </a:p>
        </p:txBody>
      </p:sp>
      <p:graphicFrame>
        <p:nvGraphicFramePr>
          <p:cNvPr id="2" name="Tabla 1">
            <a:extLst>
              <a:ext uri="{FF2B5EF4-FFF2-40B4-BE49-F238E27FC236}">
                <a16:creationId xmlns:a16="http://schemas.microsoft.com/office/drawing/2014/main" id="{21019E4E-4AB4-8D17-69AD-088C8096CD1E}"/>
              </a:ext>
            </a:extLst>
          </p:cNvPr>
          <p:cNvGraphicFramePr>
            <a:graphicFrameLocks noGrp="1"/>
          </p:cNvGraphicFramePr>
          <p:nvPr>
            <p:extLst>
              <p:ext uri="{D42A27DB-BD31-4B8C-83A1-F6EECF244321}">
                <p14:modId xmlns:p14="http://schemas.microsoft.com/office/powerpoint/2010/main" val="1983925698"/>
              </p:ext>
            </p:extLst>
          </p:nvPr>
        </p:nvGraphicFramePr>
        <p:xfrm>
          <a:off x="949574" y="4330729"/>
          <a:ext cx="11140594" cy="2145792"/>
        </p:xfrm>
        <a:graphic>
          <a:graphicData uri="http://schemas.openxmlformats.org/drawingml/2006/table">
            <a:tbl>
              <a:tblPr firstRow="1" bandRow="1">
                <a:tableStyleId>{5C22544A-7EE6-4342-B048-85BDC9FD1C3A}</a:tableStyleId>
              </a:tblPr>
              <a:tblGrid>
                <a:gridCol w="2164078">
                  <a:extLst>
                    <a:ext uri="{9D8B030D-6E8A-4147-A177-3AD203B41FA5}">
                      <a16:colId xmlns:a16="http://schemas.microsoft.com/office/drawing/2014/main" val="3362143702"/>
                    </a:ext>
                  </a:extLst>
                </a:gridCol>
                <a:gridCol w="1107100">
                  <a:extLst>
                    <a:ext uri="{9D8B030D-6E8A-4147-A177-3AD203B41FA5}">
                      <a16:colId xmlns:a16="http://schemas.microsoft.com/office/drawing/2014/main" val="2005873405"/>
                    </a:ext>
                  </a:extLst>
                </a:gridCol>
                <a:gridCol w="1643378">
                  <a:extLst>
                    <a:ext uri="{9D8B030D-6E8A-4147-A177-3AD203B41FA5}">
                      <a16:colId xmlns:a16="http://schemas.microsoft.com/office/drawing/2014/main" val="246541096"/>
                    </a:ext>
                  </a:extLst>
                </a:gridCol>
                <a:gridCol w="323445">
                  <a:extLst>
                    <a:ext uri="{9D8B030D-6E8A-4147-A177-3AD203B41FA5}">
                      <a16:colId xmlns:a16="http://schemas.microsoft.com/office/drawing/2014/main" val="131365614"/>
                    </a:ext>
                  </a:extLst>
                </a:gridCol>
                <a:gridCol w="1091954">
                  <a:extLst>
                    <a:ext uri="{9D8B030D-6E8A-4147-A177-3AD203B41FA5}">
                      <a16:colId xmlns:a16="http://schemas.microsoft.com/office/drawing/2014/main" val="796218441"/>
                    </a:ext>
                  </a:extLst>
                </a:gridCol>
                <a:gridCol w="1707251">
                  <a:extLst>
                    <a:ext uri="{9D8B030D-6E8A-4147-A177-3AD203B41FA5}">
                      <a16:colId xmlns:a16="http://schemas.microsoft.com/office/drawing/2014/main" val="1576856933"/>
                    </a:ext>
                  </a:extLst>
                </a:gridCol>
                <a:gridCol w="319008">
                  <a:extLst>
                    <a:ext uri="{9D8B030D-6E8A-4147-A177-3AD203B41FA5}">
                      <a16:colId xmlns:a16="http://schemas.microsoft.com/office/drawing/2014/main" val="368111297"/>
                    </a:ext>
                  </a:extLst>
                </a:gridCol>
                <a:gridCol w="1108987">
                  <a:extLst>
                    <a:ext uri="{9D8B030D-6E8A-4147-A177-3AD203B41FA5}">
                      <a16:colId xmlns:a16="http://schemas.microsoft.com/office/drawing/2014/main" val="599533147"/>
                    </a:ext>
                  </a:extLst>
                </a:gridCol>
                <a:gridCol w="1675393">
                  <a:extLst>
                    <a:ext uri="{9D8B030D-6E8A-4147-A177-3AD203B41FA5}">
                      <a16:colId xmlns:a16="http://schemas.microsoft.com/office/drawing/2014/main" val="97895365"/>
                    </a:ext>
                  </a:extLst>
                </a:gridCol>
              </a:tblGrid>
              <a:tr h="436293">
                <a:tc>
                  <a:txBody>
                    <a:bodyPr/>
                    <a:lstStyle/>
                    <a:p>
                      <a:r>
                        <a:rPr lang="es-ES" sz="1200" b="1">
                          <a:latin typeface="Coolvetica Rg" panose="020B0603030602020004" pitchFamily="34" charset="0"/>
                        </a:rPr>
                        <a:t>Categoría de gasto</a:t>
                      </a:r>
                    </a:p>
                  </a:txBody>
                  <a:tcPr marL="97536" marR="97536" marT="48768" marB="48768" anchor="ctr">
                    <a:lnB w="12700" cap="flat" cmpd="sng" algn="ctr">
                      <a:solidFill>
                        <a:schemeClr val="tx1">
                          <a:lumMod val="75000"/>
                          <a:lumOff val="25000"/>
                        </a:schemeClr>
                      </a:solidFill>
                      <a:prstDash val="solid"/>
                      <a:round/>
                      <a:headEnd type="none" w="med" len="med"/>
                      <a:tailEnd type="none" w="med" len="med"/>
                    </a:lnB>
                    <a:solidFill>
                      <a:schemeClr val="tx2">
                        <a:lumMod val="75000"/>
                      </a:schemeClr>
                    </a:solidFill>
                  </a:tcPr>
                </a:tc>
                <a:tc>
                  <a:txBody>
                    <a:bodyPr/>
                    <a:lstStyle/>
                    <a:p>
                      <a:pPr algn="ctr"/>
                      <a:r>
                        <a:rPr lang="es-ES" sz="1200" b="1">
                          <a:latin typeface="Coolvetica Rg" panose="020B0603030602020004" pitchFamily="34" charset="0"/>
                        </a:rPr>
                        <a:t>Modalidad costes</a:t>
                      </a:r>
                    </a:p>
                  </a:txBody>
                  <a:tcPr marL="97536" marR="97536" marT="48768" marB="48768" anchor="ctr">
                    <a:lnB w="6350" cap="flat" cmpd="sng" algn="ctr">
                      <a:solidFill>
                        <a:srgbClr val="3B7D23"/>
                      </a:solidFill>
                      <a:prstDash val="solid"/>
                      <a:round/>
                      <a:headEnd type="none" w="med" len="med"/>
                      <a:tailEnd type="none" w="med" len="med"/>
                    </a:lnB>
                    <a:solidFill>
                      <a:srgbClr val="006690"/>
                    </a:solidFill>
                  </a:tcPr>
                </a:tc>
                <a:tc>
                  <a:txBody>
                    <a:bodyPr/>
                    <a:lstStyle/>
                    <a:p>
                      <a:pPr algn="ctr"/>
                      <a:r>
                        <a:rPr lang="es-ES" sz="1200" b="1">
                          <a:latin typeface="Coolvetica Rg" panose="020B0603030602020004" pitchFamily="34" charset="0"/>
                        </a:rPr>
                        <a:t>Simplificación</a:t>
                      </a:r>
                    </a:p>
                  </a:txBody>
                  <a:tcPr marL="97536" marR="97536" marT="48768" marB="48768" anchor="ctr">
                    <a:lnB w="6350" cap="flat" cmpd="sng" algn="ctr">
                      <a:solidFill>
                        <a:srgbClr val="3B7D23"/>
                      </a:solidFill>
                      <a:prstDash val="solid"/>
                      <a:round/>
                      <a:headEnd type="none" w="med" len="med"/>
                      <a:tailEnd type="none" w="med" len="med"/>
                    </a:lnB>
                    <a:solidFill>
                      <a:srgbClr val="006690"/>
                    </a:solidFill>
                  </a:tcPr>
                </a:tc>
                <a:tc>
                  <a:txBody>
                    <a:bodyPr/>
                    <a:lstStyle/>
                    <a:p>
                      <a:endParaRPr lang="es-ES" sz="1200" b="1">
                        <a:latin typeface="Aptos" panose="020B0004020202020204" pitchFamily="34" charset="0"/>
                      </a:endParaRPr>
                    </a:p>
                  </a:txBody>
                  <a:tcPr marL="97536" marR="97536" marT="48768" marB="48768" anchor="ctr">
                    <a:lnB w="12700" cap="flat" cmpd="sng" algn="ctr">
                      <a:noFill/>
                      <a:prstDash val="solid"/>
                      <a:round/>
                      <a:headEnd type="none" w="med" len="med"/>
                      <a:tailEnd type="none" w="med" len="med"/>
                    </a:lnB>
                    <a:noFill/>
                  </a:tcPr>
                </a:tc>
                <a:tc>
                  <a:txBody>
                    <a:bodyPr/>
                    <a:lstStyle/>
                    <a:p>
                      <a:r>
                        <a:rPr lang="es-ES" sz="1200" b="1">
                          <a:latin typeface="Coolvetica Rg" panose="020B0603030602020004" pitchFamily="34" charset="0"/>
                        </a:rPr>
                        <a:t>Modalidad costes</a:t>
                      </a:r>
                    </a:p>
                  </a:txBody>
                  <a:tcPr marL="97536" marR="97536" marT="48768" marB="48768" anchor="ctr">
                    <a:lnB w="6350" cap="flat" cmpd="sng" algn="ctr">
                      <a:solidFill>
                        <a:srgbClr val="287E8C"/>
                      </a:solidFill>
                      <a:prstDash val="solid"/>
                      <a:round/>
                      <a:headEnd type="none" w="med" len="med"/>
                      <a:tailEnd type="none" w="med" len="med"/>
                    </a:lnB>
                    <a:solidFill>
                      <a:srgbClr val="F1AE31"/>
                    </a:solidFill>
                  </a:tcPr>
                </a:tc>
                <a:tc>
                  <a:txBody>
                    <a:bodyPr/>
                    <a:lstStyle/>
                    <a:p>
                      <a:pPr algn="ctr"/>
                      <a:r>
                        <a:rPr lang="es-ES" sz="1200" b="1">
                          <a:latin typeface="Coolvetica Rg" panose="020B0603030602020004" pitchFamily="34" charset="0"/>
                        </a:rPr>
                        <a:t>Simplificación</a:t>
                      </a:r>
                    </a:p>
                  </a:txBody>
                  <a:tcPr marL="97536" marR="97536" marT="48768" marB="48768" anchor="ctr">
                    <a:lnB w="6350" cap="flat" cmpd="sng" algn="ctr">
                      <a:solidFill>
                        <a:srgbClr val="287E8C"/>
                      </a:solidFill>
                      <a:prstDash val="solid"/>
                      <a:round/>
                      <a:headEnd type="none" w="med" len="med"/>
                      <a:tailEnd type="none" w="med" len="med"/>
                    </a:lnB>
                    <a:solidFill>
                      <a:srgbClr val="F1AE31"/>
                    </a:solidFill>
                  </a:tcPr>
                </a:tc>
                <a:tc>
                  <a:txBody>
                    <a:bodyPr/>
                    <a:lstStyle/>
                    <a:p>
                      <a:endParaRPr lang="es-ES" sz="1200" b="1">
                        <a:latin typeface="Aptos" panose="020B0004020202020204" pitchFamily="34" charset="0"/>
                      </a:endParaRPr>
                    </a:p>
                  </a:txBody>
                  <a:tcPr marL="97536" marR="97536" marT="48768" marB="48768" anchor="ctr">
                    <a:lnB w="12700" cap="flat" cmpd="sng" algn="ctr">
                      <a:noFill/>
                      <a:prstDash val="solid"/>
                      <a:round/>
                      <a:headEnd type="none" w="med" len="med"/>
                      <a:tailEnd type="none" w="med" len="med"/>
                    </a:lnB>
                    <a:noFill/>
                  </a:tcPr>
                </a:tc>
                <a:tc>
                  <a:txBody>
                    <a:bodyPr/>
                    <a:lstStyle/>
                    <a:p>
                      <a:r>
                        <a:rPr lang="es-ES" sz="1200" b="1">
                          <a:latin typeface="Coolvetica Rg" panose="020B0603030602020004" pitchFamily="34" charset="0"/>
                        </a:rPr>
                        <a:t>Modalidad costes</a:t>
                      </a:r>
                    </a:p>
                  </a:txBody>
                  <a:tcPr marL="97536" marR="97536" marT="48768" marB="48768" anchor="ctr">
                    <a:lnB w="6350" cap="flat" cmpd="sng" algn="ctr">
                      <a:solidFill>
                        <a:srgbClr val="084F6A"/>
                      </a:solidFill>
                      <a:prstDash val="solid"/>
                      <a:round/>
                      <a:headEnd type="none" w="med" len="med"/>
                      <a:tailEnd type="none" w="med" len="med"/>
                    </a:lnB>
                    <a:solidFill>
                      <a:srgbClr val="006690"/>
                    </a:solidFill>
                  </a:tcPr>
                </a:tc>
                <a:tc>
                  <a:txBody>
                    <a:bodyPr/>
                    <a:lstStyle/>
                    <a:p>
                      <a:r>
                        <a:rPr lang="es-ES" sz="1200" b="1">
                          <a:latin typeface="Coolvetica Rg" panose="020B0603030602020004" pitchFamily="34" charset="0"/>
                        </a:rPr>
                        <a:t>Simplificación</a:t>
                      </a:r>
                    </a:p>
                  </a:txBody>
                  <a:tcPr marL="97536" marR="97536" marT="48768" marB="48768" anchor="ctr">
                    <a:lnB w="6350" cap="flat" cmpd="sng" algn="ctr">
                      <a:solidFill>
                        <a:srgbClr val="084F6A"/>
                      </a:solidFill>
                      <a:prstDash val="solid"/>
                      <a:round/>
                      <a:headEnd type="none" w="med" len="med"/>
                      <a:tailEnd type="none" w="med" len="med"/>
                    </a:lnB>
                    <a:solidFill>
                      <a:srgbClr val="006690"/>
                    </a:solidFill>
                  </a:tcPr>
                </a:tc>
                <a:extLst>
                  <a:ext uri="{0D108BD9-81ED-4DB2-BD59-A6C34878D82A}">
                    <a16:rowId xmlns:a16="http://schemas.microsoft.com/office/drawing/2014/main" val="65683698"/>
                  </a:ext>
                </a:extLst>
              </a:tr>
              <a:tr h="273343">
                <a:tc>
                  <a:txBody>
                    <a:bodyPr/>
                    <a:lstStyle/>
                    <a:p>
                      <a:r>
                        <a:rPr lang="es-ES" sz="1200">
                          <a:solidFill>
                            <a:schemeClr val="tx2">
                              <a:lumMod val="75000"/>
                            </a:schemeClr>
                          </a:solidFill>
                          <a:latin typeface="Aptos Light" panose="020B0004020202020204" pitchFamily="34" charset="0"/>
                        </a:rPr>
                        <a:t>Servicios externos</a:t>
                      </a:r>
                    </a:p>
                  </a:txBody>
                  <a:tcPr marL="97536" marR="97536" marT="48768" marB="48768" anchor="ctr">
                    <a:lnT w="12700" cap="flat" cmpd="sng" algn="ctr">
                      <a:solidFill>
                        <a:schemeClr val="tx1">
                          <a:lumMod val="75000"/>
                          <a:lumOff val="25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gn="ctr"/>
                      <a:r>
                        <a:rPr lang="es-ES" sz="1200">
                          <a:solidFill>
                            <a:schemeClr val="tx2">
                              <a:lumMod val="75000"/>
                            </a:schemeClr>
                          </a:solidFill>
                          <a:latin typeface="Aptos Light" panose="020B0004020202020204" pitchFamily="34" charset="0"/>
                        </a:rPr>
                        <a:t>Reales</a:t>
                      </a:r>
                    </a:p>
                  </a:txBody>
                  <a:tcPr marL="97536" marR="97536" marT="48768" marB="48768" anchor="ctr">
                    <a:lnT w="6350" cap="flat" cmpd="sng" algn="ctr">
                      <a:solidFill>
                        <a:srgbClr val="3B7D23"/>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a:txBody>
                    <a:bodyPr/>
                    <a:lstStyle/>
                    <a:p>
                      <a:pPr algn="ctr"/>
                      <a:endParaRPr lang="es-ES" sz="1200">
                        <a:solidFill>
                          <a:schemeClr val="tx2">
                            <a:lumMod val="75000"/>
                          </a:schemeClr>
                        </a:solidFill>
                        <a:latin typeface="Aptos Light" panose="020B0004020202020204" pitchFamily="34" charset="0"/>
                      </a:endParaRPr>
                    </a:p>
                  </a:txBody>
                  <a:tcPr marL="97536" marR="97536" marT="48768" marB="48768" anchor="ctr">
                    <a:lnT w="6350" cap="flat" cmpd="sng" algn="ctr">
                      <a:solidFill>
                        <a:srgbClr val="3B7D23"/>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a:txBody>
                    <a:bodyPr/>
                    <a:lstStyle/>
                    <a:p>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s-ES" sz="1200" b="0">
                          <a:solidFill>
                            <a:schemeClr val="tx2">
                              <a:lumMod val="75000"/>
                            </a:schemeClr>
                          </a:solidFill>
                          <a:latin typeface="Aptos Light" panose="020B0004020202020204" pitchFamily="34" charset="0"/>
                        </a:rPr>
                        <a:t>Reales</a:t>
                      </a:r>
                    </a:p>
                  </a:txBody>
                  <a:tcPr marL="97536" marR="97536" marT="48768" marB="48768" anchor="ctr">
                    <a:lnT w="6350" cap="flat" cmpd="sng" algn="ctr">
                      <a:solidFill>
                        <a:srgbClr val="287E8C"/>
                      </a:solidFill>
                      <a:prstDash val="solid"/>
                      <a:round/>
                      <a:headEnd type="none" w="med" len="med"/>
                      <a:tailEnd type="none" w="med" len="med"/>
                    </a:lnT>
                    <a:lnB w="12700" cap="flat" cmpd="sng" algn="ctr">
                      <a:solidFill>
                        <a:srgbClr val="F1AE31"/>
                      </a:solidFill>
                      <a:prstDash val="solid"/>
                      <a:round/>
                      <a:headEnd type="none" w="med" len="med"/>
                      <a:tailEnd type="none" w="med" len="med"/>
                    </a:lnB>
                    <a:noFill/>
                  </a:tcPr>
                </a:tc>
                <a:tc>
                  <a:txBody>
                    <a:bodyPr/>
                    <a:lstStyle/>
                    <a:p>
                      <a:pPr algn="ctr"/>
                      <a:endParaRPr lang="es-ES" sz="1200" b="0">
                        <a:solidFill>
                          <a:schemeClr val="tx2">
                            <a:lumMod val="75000"/>
                          </a:schemeClr>
                        </a:solidFill>
                        <a:latin typeface="Aptos Light" panose="020B0004020202020204" pitchFamily="34" charset="0"/>
                      </a:endParaRPr>
                    </a:p>
                  </a:txBody>
                  <a:tcPr marL="97536" marR="97536" marT="48768" marB="48768" anchor="ctr">
                    <a:lnT w="6350" cap="flat" cmpd="sng" algn="ctr">
                      <a:solidFill>
                        <a:srgbClr val="287E8C"/>
                      </a:solidFill>
                      <a:prstDash val="solid"/>
                      <a:round/>
                      <a:headEnd type="none" w="med" len="med"/>
                      <a:tailEnd type="none" w="med" len="med"/>
                    </a:lnT>
                    <a:lnB w="12700" cap="flat" cmpd="sng" algn="ctr">
                      <a:solidFill>
                        <a:srgbClr val="F1AE31"/>
                      </a:solidFill>
                      <a:prstDash val="solid"/>
                      <a:round/>
                      <a:headEnd type="none" w="med" len="med"/>
                      <a:tailEnd type="none" w="med" len="med"/>
                    </a:lnB>
                    <a:noFill/>
                  </a:tcPr>
                </a:tc>
                <a:tc>
                  <a:txBody>
                    <a:bodyPr/>
                    <a:lstStyle/>
                    <a:p>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s-ES" sz="1200">
                        <a:solidFill>
                          <a:schemeClr val="tx2">
                            <a:lumMod val="75000"/>
                          </a:schemeClr>
                        </a:solidFill>
                        <a:latin typeface="Aptos Light" panose="020B0004020202020204" pitchFamily="34" charset="0"/>
                      </a:endParaRPr>
                    </a:p>
                  </a:txBody>
                  <a:tcPr marL="97536" marR="97536" marT="48768" marB="48768" anchor="ctr">
                    <a:lnT w="6350" cap="flat" cmpd="sng" algn="ctr">
                      <a:solidFill>
                        <a:srgbClr val="084F6A"/>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a:txBody>
                    <a:bodyPr/>
                    <a:lstStyle/>
                    <a:p>
                      <a:pPr algn="ctr"/>
                      <a:endParaRPr lang="es-ES" sz="1200">
                        <a:solidFill>
                          <a:schemeClr val="tx2">
                            <a:lumMod val="75000"/>
                          </a:schemeClr>
                        </a:solidFill>
                        <a:latin typeface="Aptos Light" panose="020B0004020202020204" pitchFamily="34" charset="0"/>
                      </a:endParaRPr>
                    </a:p>
                  </a:txBody>
                  <a:tcPr marL="97536" marR="97536" marT="48768" marB="48768" anchor="ctr">
                    <a:lnT w="6350" cap="flat" cmpd="sng" algn="ctr">
                      <a:solidFill>
                        <a:srgbClr val="084F6A"/>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extLst>
                  <a:ext uri="{0D108BD9-81ED-4DB2-BD59-A6C34878D82A}">
                    <a16:rowId xmlns:a16="http://schemas.microsoft.com/office/drawing/2014/main" val="560027415"/>
                  </a:ext>
                </a:extLst>
              </a:tr>
              <a:tr h="273343">
                <a:tc>
                  <a:txBody>
                    <a:bodyPr/>
                    <a:lstStyle/>
                    <a:p>
                      <a:r>
                        <a:rPr lang="es-ES" sz="1200">
                          <a:solidFill>
                            <a:schemeClr val="tx2">
                              <a:lumMod val="75000"/>
                            </a:schemeClr>
                          </a:solidFill>
                          <a:latin typeface="Aptos Light" panose="020B0004020202020204" pitchFamily="34" charset="0"/>
                        </a:rPr>
                        <a:t>Equipo</a:t>
                      </a:r>
                    </a:p>
                  </a:txBody>
                  <a:tcPr marL="97536" marR="97536" marT="48768" marB="48768" anchor="ct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a:solidFill>
                            <a:schemeClr val="tx2">
                              <a:lumMod val="75000"/>
                            </a:schemeClr>
                          </a:solidFill>
                          <a:latin typeface="Aptos Light" panose="020B0004020202020204" pitchFamily="34" charset="0"/>
                        </a:rPr>
                        <a:t>Reales</a:t>
                      </a: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a:txBody>
                    <a:bodyPr/>
                    <a:lstStyle/>
                    <a:p>
                      <a:pPr algn="ctr"/>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a:txBody>
                    <a:bodyPr/>
                    <a:lstStyle/>
                    <a:p>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s-ES" sz="1200" b="0">
                          <a:solidFill>
                            <a:schemeClr val="tx2">
                              <a:lumMod val="75000"/>
                            </a:schemeClr>
                          </a:solidFill>
                          <a:latin typeface="Aptos Light" panose="020B0004020202020204" pitchFamily="34" charset="0"/>
                        </a:rPr>
                        <a:t>Reales</a:t>
                      </a:r>
                    </a:p>
                  </a:txBody>
                  <a:tcPr marL="97536" marR="97536" marT="48768" marB="48768" anchor="ctr">
                    <a:lnT w="12700" cap="flat" cmpd="sng" algn="ctr">
                      <a:solidFill>
                        <a:srgbClr val="F1AE31"/>
                      </a:solidFill>
                      <a:prstDash val="solid"/>
                      <a:round/>
                      <a:headEnd type="none" w="med" len="med"/>
                      <a:tailEnd type="none" w="med" len="med"/>
                    </a:lnT>
                    <a:lnB w="12700" cap="flat" cmpd="sng" algn="ctr">
                      <a:solidFill>
                        <a:srgbClr val="F1AE31"/>
                      </a:solidFill>
                      <a:prstDash val="solid"/>
                      <a:round/>
                      <a:headEnd type="none" w="med" len="med"/>
                      <a:tailEnd type="none" w="med" len="med"/>
                    </a:lnB>
                    <a:noFill/>
                  </a:tcPr>
                </a:tc>
                <a:tc>
                  <a:txBody>
                    <a:bodyPr/>
                    <a:lstStyle/>
                    <a:p>
                      <a:pPr algn="ctr"/>
                      <a:endParaRPr lang="es-ES" sz="1200" b="0">
                        <a:solidFill>
                          <a:schemeClr val="tx2">
                            <a:lumMod val="75000"/>
                          </a:schemeClr>
                        </a:solidFill>
                        <a:latin typeface="Aptos Light" panose="020B0004020202020204" pitchFamily="34" charset="0"/>
                      </a:endParaRPr>
                    </a:p>
                  </a:txBody>
                  <a:tcPr marL="97536" marR="97536" marT="48768" marB="48768" anchor="ctr">
                    <a:lnT w="12700" cap="flat" cmpd="sng" algn="ctr">
                      <a:solidFill>
                        <a:srgbClr val="F1AE31"/>
                      </a:solidFill>
                      <a:prstDash val="solid"/>
                      <a:round/>
                      <a:headEnd type="none" w="med" len="med"/>
                      <a:tailEnd type="none" w="med" len="med"/>
                    </a:lnT>
                    <a:lnB w="12700" cap="flat" cmpd="sng" algn="ctr">
                      <a:solidFill>
                        <a:srgbClr val="F1AE31"/>
                      </a:solidFill>
                      <a:prstDash val="solid"/>
                      <a:round/>
                      <a:headEnd type="none" w="med" len="med"/>
                      <a:tailEnd type="none" w="med" len="med"/>
                    </a:lnB>
                    <a:noFill/>
                  </a:tcPr>
                </a:tc>
                <a:tc>
                  <a:txBody>
                    <a:bodyPr/>
                    <a:lstStyle/>
                    <a:p>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a:txBody>
                    <a:bodyPr/>
                    <a:lstStyle/>
                    <a:p>
                      <a:pPr algn="ctr"/>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extLst>
                  <a:ext uri="{0D108BD9-81ED-4DB2-BD59-A6C34878D82A}">
                    <a16:rowId xmlns:a16="http://schemas.microsoft.com/office/drawing/2014/main" val="1355200563"/>
                  </a:ext>
                </a:extLst>
              </a:tr>
              <a:tr h="273343">
                <a:tc>
                  <a:txBody>
                    <a:bodyPr/>
                    <a:lstStyle/>
                    <a:p>
                      <a:r>
                        <a:rPr lang="es-ES" sz="1200">
                          <a:solidFill>
                            <a:schemeClr val="tx2">
                              <a:lumMod val="75000"/>
                            </a:schemeClr>
                          </a:solidFill>
                          <a:latin typeface="Aptos Light" panose="020B0004020202020204" pitchFamily="34" charset="0"/>
                        </a:rPr>
                        <a:t>Infraestructuras y obras</a:t>
                      </a:r>
                    </a:p>
                  </a:txBody>
                  <a:tcPr marL="97536" marR="97536" marT="48768" marB="48768" anchor="ct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a:solidFill>
                            <a:schemeClr val="tx2">
                              <a:lumMod val="75000"/>
                            </a:schemeClr>
                          </a:solidFill>
                          <a:latin typeface="Aptos Light" panose="020B0004020202020204" pitchFamily="34" charset="0"/>
                        </a:rPr>
                        <a:t>Reales</a:t>
                      </a: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a:txBody>
                    <a:bodyPr/>
                    <a:lstStyle/>
                    <a:p>
                      <a:pPr algn="ctr"/>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rowSpan="2">
                  <a:txBody>
                    <a:bodyPr/>
                    <a:lstStyle/>
                    <a:p>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s-ES" sz="1200" b="0">
                          <a:solidFill>
                            <a:schemeClr val="tx2">
                              <a:lumMod val="75000"/>
                            </a:schemeClr>
                          </a:solidFill>
                          <a:latin typeface="Aptos Light" panose="020B0004020202020204" pitchFamily="34" charset="0"/>
                        </a:rPr>
                        <a:t>Reales</a:t>
                      </a:r>
                    </a:p>
                  </a:txBody>
                  <a:tcPr marL="97536" marR="97536" marT="48768" marB="48768" anchor="ctr">
                    <a:lnT w="12700" cap="flat" cmpd="sng" algn="ctr">
                      <a:solidFill>
                        <a:srgbClr val="F1AE31"/>
                      </a:solidFill>
                      <a:prstDash val="solid"/>
                      <a:round/>
                      <a:headEnd type="none" w="med" len="med"/>
                      <a:tailEnd type="none" w="med" len="med"/>
                    </a:lnT>
                    <a:lnB w="12700" cap="flat" cmpd="sng" algn="ctr">
                      <a:solidFill>
                        <a:srgbClr val="F1AE31"/>
                      </a:solidFill>
                      <a:prstDash val="solid"/>
                      <a:round/>
                      <a:headEnd type="none" w="med" len="med"/>
                      <a:tailEnd type="none" w="med" len="med"/>
                    </a:lnB>
                    <a:noFill/>
                  </a:tcPr>
                </a:tc>
                <a:tc>
                  <a:txBody>
                    <a:bodyPr/>
                    <a:lstStyle/>
                    <a:p>
                      <a:pPr algn="ctr"/>
                      <a:endParaRPr lang="es-ES" sz="1200" b="0">
                        <a:solidFill>
                          <a:schemeClr val="tx2">
                            <a:lumMod val="75000"/>
                          </a:schemeClr>
                        </a:solidFill>
                        <a:latin typeface="Aptos Light" panose="020B0004020202020204" pitchFamily="34" charset="0"/>
                      </a:endParaRPr>
                    </a:p>
                  </a:txBody>
                  <a:tcPr marL="97536" marR="97536" marT="48768" marB="48768" anchor="ctr">
                    <a:lnT w="12700" cap="flat" cmpd="sng" algn="ctr">
                      <a:solidFill>
                        <a:srgbClr val="F1AE31"/>
                      </a:solidFill>
                      <a:prstDash val="solid"/>
                      <a:round/>
                      <a:headEnd type="none" w="med" len="med"/>
                      <a:tailEnd type="none" w="med" len="med"/>
                    </a:lnT>
                    <a:lnB w="12700" cap="flat" cmpd="sng" algn="ctr">
                      <a:solidFill>
                        <a:srgbClr val="F1AE31"/>
                      </a:solidFill>
                      <a:prstDash val="solid"/>
                      <a:round/>
                      <a:headEnd type="none" w="med" len="med"/>
                      <a:tailEnd type="none" w="med" len="med"/>
                    </a:lnB>
                    <a:noFill/>
                  </a:tcPr>
                </a:tc>
                <a:tc>
                  <a:txBody>
                    <a:bodyPr/>
                    <a:lstStyle/>
                    <a:p>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a:txBody>
                    <a:bodyPr/>
                    <a:lstStyle/>
                    <a:p>
                      <a:pPr algn="ctr"/>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extLst>
                  <a:ext uri="{0D108BD9-81ED-4DB2-BD59-A6C34878D82A}">
                    <a16:rowId xmlns:a16="http://schemas.microsoft.com/office/drawing/2014/main" val="1184274655"/>
                  </a:ext>
                </a:extLst>
              </a:tr>
              <a:tr h="273343">
                <a:tc>
                  <a:txBody>
                    <a:bodyPr/>
                    <a:lstStyle/>
                    <a:p>
                      <a:r>
                        <a:rPr lang="es-ES" sz="1200">
                          <a:solidFill>
                            <a:schemeClr val="tx2">
                              <a:lumMod val="75000"/>
                            </a:schemeClr>
                          </a:solidFill>
                          <a:latin typeface="Aptos Light" panose="020B0004020202020204" pitchFamily="34" charset="0"/>
                        </a:rPr>
                        <a:t>Personal</a:t>
                      </a:r>
                    </a:p>
                  </a:txBody>
                  <a:tcPr marL="97536" marR="97536" marT="48768" marB="48768" anchor="ct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algn="ctr"/>
                      <a:r>
                        <a:rPr lang="es-ES" sz="1200">
                          <a:solidFill>
                            <a:schemeClr val="tx2">
                              <a:lumMod val="75000"/>
                            </a:schemeClr>
                          </a:solidFill>
                          <a:latin typeface="Aptos Light" panose="020B0004020202020204" pitchFamily="34" charset="0"/>
                        </a:rPr>
                        <a:t>Tipo fijo</a:t>
                      </a: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a:solidFill>
                            <a:schemeClr val="tx2">
                              <a:lumMod val="75000"/>
                            </a:schemeClr>
                          </a:solidFill>
                          <a:latin typeface="Aptos Light" panose="020B0004020202020204" pitchFamily="34" charset="0"/>
                        </a:rPr>
                        <a:t>20% costes reales</a:t>
                      </a: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100">
                        <a:solidFill>
                          <a:schemeClr val="tx2">
                            <a:lumMod val="75000"/>
                          </a:schemeClr>
                        </a:solidFill>
                        <a:latin typeface="Aptos Light" panose="020B0004020202020204" pitchFamily="34" charset="0"/>
                      </a:endParaRPr>
                    </a:p>
                  </a:txBody>
                  <a:tcPr marL="97536" marR="97536" marT="48768" marB="48768">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a:txBody>
                    <a:bodyPr/>
                    <a:lstStyle/>
                    <a:p>
                      <a:r>
                        <a:rPr lang="es-ES" sz="1200" b="0">
                          <a:solidFill>
                            <a:schemeClr val="tx2">
                              <a:lumMod val="75000"/>
                            </a:schemeClr>
                          </a:solidFill>
                          <a:latin typeface="Aptos Light" panose="020B0004020202020204" pitchFamily="34" charset="0"/>
                        </a:rPr>
                        <a:t>Unitarios</a:t>
                      </a:r>
                    </a:p>
                  </a:txBody>
                  <a:tcPr marL="97536" marR="97536" marT="48768" marB="48768" anchor="ctr">
                    <a:lnT w="12700" cap="flat" cmpd="sng" algn="ctr">
                      <a:solidFill>
                        <a:srgbClr val="F1AE31"/>
                      </a:solidFill>
                      <a:prstDash val="solid"/>
                      <a:round/>
                      <a:headEnd type="none" w="med" len="med"/>
                      <a:tailEnd type="none" w="med" len="med"/>
                    </a:lnT>
                    <a:lnB w="12700" cap="flat" cmpd="sng" algn="ctr">
                      <a:solidFill>
                        <a:srgbClr val="F1AE31"/>
                      </a:solidFill>
                      <a:prstDash val="solid"/>
                      <a:round/>
                      <a:headEnd type="none" w="med" len="med"/>
                      <a:tailEnd type="none" w="med" len="med"/>
                    </a:lnB>
                    <a:noFill/>
                  </a:tcPr>
                </a:tc>
                <a:tc>
                  <a:txBody>
                    <a:bodyPr/>
                    <a:lstStyle/>
                    <a:p>
                      <a:pPr algn="ctr"/>
                      <a:r>
                        <a:rPr lang="es-ES" sz="1200" b="0">
                          <a:solidFill>
                            <a:schemeClr val="tx2">
                              <a:lumMod val="75000"/>
                            </a:schemeClr>
                          </a:solidFill>
                          <a:latin typeface="Aptos Light" panose="020B0004020202020204" pitchFamily="34" charset="0"/>
                        </a:rPr>
                        <a:t>coste/hora x </a:t>
                      </a:r>
                      <a:r>
                        <a:rPr lang="es-ES" sz="1200" b="0" err="1">
                          <a:solidFill>
                            <a:schemeClr val="tx2">
                              <a:lumMod val="75000"/>
                            </a:schemeClr>
                          </a:solidFill>
                          <a:latin typeface="Aptos Light" panose="020B0004020202020204" pitchFamily="34" charset="0"/>
                        </a:rPr>
                        <a:t>nº</a:t>
                      </a:r>
                      <a:r>
                        <a:rPr lang="es-ES" sz="1200" b="0">
                          <a:solidFill>
                            <a:schemeClr val="tx2">
                              <a:lumMod val="75000"/>
                            </a:schemeClr>
                          </a:solidFill>
                          <a:latin typeface="Aptos Light" panose="020B0004020202020204" pitchFamily="34" charset="0"/>
                        </a:rPr>
                        <a:t> horas</a:t>
                      </a:r>
                    </a:p>
                  </a:txBody>
                  <a:tcPr marL="97536" marR="97536" marT="48768" marB="48768" anchor="ctr">
                    <a:lnT w="12700" cap="flat" cmpd="sng" algn="ctr">
                      <a:solidFill>
                        <a:srgbClr val="F1AE31"/>
                      </a:solidFill>
                      <a:prstDash val="solid"/>
                      <a:round/>
                      <a:headEnd type="none" w="med" len="med"/>
                      <a:tailEnd type="none" w="med" len="med"/>
                    </a:lnT>
                    <a:lnB w="12700" cap="flat" cmpd="sng" algn="ctr">
                      <a:solidFill>
                        <a:srgbClr val="F1AE31"/>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a:solidFill>
                            <a:schemeClr val="tx2">
                              <a:lumMod val="75000"/>
                            </a:schemeClr>
                          </a:solidFill>
                          <a:latin typeface="Aptos Light" panose="020B0004020202020204" pitchFamily="34" charset="0"/>
                        </a:rPr>
                        <a:t>Unitarios</a:t>
                      </a:r>
                    </a:p>
                  </a:txBody>
                  <a:tcPr marL="97536" marR="97536" marT="48768" marB="48768"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ES" sz="1100">
                        <a:solidFill>
                          <a:schemeClr val="tx2">
                            <a:lumMod val="75000"/>
                          </a:schemeClr>
                        </a:solidFill>
                        <a:latin typeface="Aptos Light" panose="020B0004020202020204" pitchFamily="34" charset="0"/>
                      </a:endParaRPr>
                    </a:p>
                  </a:txBody>
                  <a:tcPr marL="97536" marR="97536" marT="48768" marB="48768">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a:solidFill>
                            <a:schemeClr val="tx2">
                              <a:lumMod val="75000"/>
                            </a:schemeClr>
                          </a:solidFill>
                          <a:latin typeface="Aptos Light" panose="020B0004020202020204" pitchFamily="34" charset="0"/>
                        </a:rPr>
                        <a:t>coste/hora x </a:t>
                      </a:r>
                      <a:r>
                        <a:rPr lang="es-ES" sz="1200" err="1">
                          <a:solidFill>
                            <a:schemeClr val="tx2">
                              <a:lumMod val="75000"/>
                            </a:schemeClr>
                          </a:solidFill>
                          <a:latin typeface="Aptos Light" panose="020B0004020202020204" pitchFamily="34" charset="0"/>
                        </a:rPr>
                        <a:t>nº</a:t>
                      </a:r>
                      <a:r>
                        <a:rPr lang="es-ES" sz="1200">
                          <a:solidFill>
                            <a:schemeClr val="tx2">
                              <a:lumMod val="75000"/>
                            </a:schemeClr>
                          </a:solidFill>
                          <a:latin typeface="Aptos Light" panose="020B0004020202020204" pitchFamily="34" charset="0"/>
                        </a:rPr>
                        <a:t> horas</a:t>
                      </a: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extLst>
                  <a:ext uri="{0D108BD9-81ED-4DB2-BD59-A6C34878D82A}">
                    <a16:rowId xmlns:a16="http://schemas.microsoft.com/office/drawing/2014/main" val="1079661392"/>
                  </a:ext>
                </a:extLst>
              </a:tr>
              <a:tr h="0">
                <a:tc>
                  <a:txBody>
                    <a:bodyPr/>
                    <a:lstStyle/>
                    <a:p>
                      <a:r>
                        <a:rPr lang="es-ES" sz="1200">
                          <a:solidFill>
                            <a:schemeClr val="tx2">
                              <a:lumMod val="75000"/>
                            </a:schemeClr>
                          </a:solidFill>
                          <a:latin typeface="Aptos Light" panose="020B0004020202020204" pitchFamily="34" charset="0"/>
                        </a:rPr>
                        <a:t>Viaje y alojamientos</a:t>
                      </a:r>
                    </a:p>
                  </a:txBody>
                  <a:tcPr marL="97536" marR="97536" marT="48768" marB="48768" anchor="ct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a:solidFill>
                            <a:schemeClr val="tx2">
                              <a:lumMod val="75000"/>
                            </a:schemeClr>
                          </a:solidFill>
                          <a:latin typeface="Aptos Light" panose="020B0004020202020204" pitchFamily="34" charset="0"/>
                        </a:rPr>
                        <a:t>Tipo fijo</a:t>
                      </a: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a:txBody>
                    <a:bodyPr/>
                    <a:lstStyle/>
                    <a:p>
                      <a:pPr algn="ctr"/>
                      <a:r>
                        <a:rPr lang="es-ES" sz="1200">
                          <a:solidFill>
                            <a:schemeClr val="tx2">
                              <a:lumMod val="75000"/>
                            </a:schemeClr>
                          </a:solidFill>
                          <a:latin typeface="Aptos Light" panose="020B0004020202020204" pitchFamily="34" charset="0"/>
                        </a:rPr>
                        <a:t>15% costes personal</a:t>
                      </a: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a:txBody>
                    <a:bodyPr/>
                    <a:lstStyle/>
                    <a:p>
                      <a:pPr algn="ctr"/>
                      <a:endParaRPr lang="es-ES" sz="1200" b="0">
                        <a:solidFill>
                          <a:schemeClr val="tx2">
                            <a:lumMod val="75000"/>
                          </a:schemeClr>
                        </a:solidFill>
                        <a:latin typeface="Aptos Light" panose="020B0004020202020204" pitchFamily="34" charset="0"/>
                      </a:endParaRPr>
                    </a:p>
                  </a:txBody>
                  <a:tcPr marL="97536" marR="97536" marT="48768" marB="48768" anchor="ctr">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584200" rtl="0" eaLnBrk="1" fontAlgn="auto" latinLnBrk="0" hangingPunct="1">
                        <a:lnSpc>
                          <a:spcPct val="100000"/>
                        </a:lnSpc>
                        <a:spcBef>
                          <a:spcPts val="0"/>
                        </a:spcBef>
                        <a:spcAft>
                          <a:spcPts val="0"/>
                        </a:spcAft>
                        <a:buClrTx/>
                        <a:buSzTx/>
                        <a:buFontTx/>
                        <a:buNone/>
                        <a:tabLst/>
                        <a:defRPr/>
                      </a:pPr>
                      <a:r>
                        <a:rPr lang="es-ES" sz="1200" b="0">
                          <a:solidFill>
                            <a:schemeClr val="tx2">
                              <a:lumMod val="75000"/>
                            </a:schemeClr>
                          </a:solidFill>
                          <a:latin typeface="Aptos Light" panose="020B0004020202020204" pitchFamily="34" charset="0"/>
                        </a:rPr>
                        <a:t>Tipo fijo</a:t>
                      </a:r>
                    </a:p>
                  </a:txBody>
                  <a:tcPr marL="97536" marR="97536" marT="48768" marB="48768" anchor="ctr">
                    <a:lnL w="12700" cap="flat" cmpd="sng" algn="ctr">
                      <a:solidFill>
                        <a:schemeClr val="bg1"/>
                      </a:solidFill>
                      <a:prstDash val="solid"/>
                      <a:round/>
                      <a:headEnd type="none" w="med" len="med"/>
                      <a:tailEnd type="none" w="med" len="med"/>
                    </a:lnL>
                    <a:lnT w="12700" cap="flat" cmpd="sng" algn="ctr">
                      <a:solidFill>
                        <a:srgbClr val="F1AE31"/>
                      </a:solidFill>
                      <a:prstDash val="solid"/>
                      <a:round/>
                      <a:headEnd type="none" w="med" len="med"/>
                      <a:tailEnd type="none" w="med" len="med"/>
                    </a:lnT>
                    <a:lnB w="12700" cap="flat" cmpd="sng" algn="ctr">
                      <a:solidFill>
                        <a:srgbClr val="F1AE31"/>
                      </a:solidFill>
                      <a:prstDash val="solid"/>
                      <a:round/>
                      <a:headEnd type="none" w="med" len="med"/>
                      <a:tailEnd type="none" w="med" len="med"/>
                    </a:lnB>
                    <a:noFill/>
                  </a:tcPr>
                </a:tc>
                <a:tc>
                  <a:txBody>
                    <a:bodyPr/>
                    <a:lstStyle/>
                    <a:p>
                      <a:pPr algn="ctr"/>
                      <a:r>
                        <a:rPr lang="es-ES" sz="1200" b="0">
                          <a:solidFill>
                            <a:schemeClr val="tx2">
                              <a:lumMod val="75000"/>
                            </a:schemeClr>
                          </a:solidFill>
                          <a:latin typeface="Aptos Light" panose="020B0004020202020204" pitchFamily="34" charset="0"/>
                        </a:rPr>
                        <a:t>15% costes personal</a:t>
                      </a:r>
                    </a:p>
                  </a:txBody>
                  <a:tcPr marL="97536" marR="97536" marT="48768" marB="48768" anchor="ctr">
                    <a:lnT w="12700" cap="flat" cmpd="sng" algn="ctr">
                      <a:solidFill>
                        <a:srgbClr val="F1AE31"/>
                      </a:solidFill>
                      <a:prstDash val="solid"/>
                      <a:round/>
                      <a:headEnd type="none" w="med" len="med"/>
                      <a:tailEnd type="none" w="med" len="med"/>
                    </a:lnT>
                    <a:lnB w="12700" cap="flat" cmpd="sng" algn="ctr">
                      <a:solidFill>
                        <a:srgbClr val="F1AE31"/>
                      </a:solidFill>
                      <a:prstDash val="solid"/>
                      <a:round/>
                      <a:headEnd type="none" w="med" len="med"/>
                      <a:tailEnd type="none" w="med" len="med"/>
                    </a:lnB>
                    <a:noFill/>
                  </a:tcPr>
                </a:tc>
                <a:tc>
                  <a:txBody>
                    <a:bodyPr/>
                    <a:lstStyle/>
                    <a:p>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tc>
                  <a:txBody>
                    <a:bodyPr/>
                    <a:lstStyle/>
                    <a:p>
                      <a:pPr algn="ctr"/>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solidFill>
                        <a:srgbClr val="006690"/>
                      </a:solidFill>
                      <a:prstDash val="solid"/>
                      <a:round/>
                      <a:headEnd type="none" w="med" len="med"/>
                      <a:tailEnd type="none" w="med" len="med"/>
                    </a:lnT>
                    <a:lnB w="12700" cap="flat" cmpd="sng" algn="ctr">
                      <a:solidFill>
                        <a:srgbClr val="006690"/>
                      </a:solidFill>
                      <a:prstDash val="solid"/>
                      <a:round/>
                      <a:headEnd type="none" w="med" len="med"/>
                      <a:tailEnd type="none" w="med" len="med"/>
                    </a:lnB>
                    <a:noFill/>
                  </a:tcPr>
                </a:tc>
                <a:extLst>
                  <a:ext uri="{0D108BD9-81ED-4DB2-BD59-A6C34878D82A}">
                    <a16:rowId xmlns:a16="http://schemas.microsoft.com/office/drawing/2014/main" val="1414401370"/>
                  </a:ext>
                </a:extLst>
              </a:tr>
              <a:tr h="273343">
                <a:tc>
                  <a:txBody>
                    <a:bodyPr/>
                    <a:lstStyle/>
                    <a:p>
                      <a:r>
                        <a:rPr lang="es-ES" sz="1200">
                          <a:solidFill>
                            <a:schemeClr val="tx2">
                              <a:lumMod val="75000"/>
                            </a:schemeClr>
                          </a:solidFill>
                          <a:latin typeface="Aptos Light" panose="020B0004020202020204" pitchFamily="34" charset="0"/>
                        </a:rPr>
                        <a:t>Oficina y administrativos</a:t>
                      </a:r>
                    </a:p>
                  </a:txBody>
                  <a:tcPr marL="97536" marR="97536" marT="48768" marB="48768" anchor="ctr">
                    <a:lnT w="12700" cap="flat" cmpd="sng" algn="ctr">
                      <a:solidFill>
                        <a:schemeClr val="tx2">
                          <a:lumMod val="60000"/>
                          <a:lumOff val="40000"/>
                        </a:schemeClr>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a:solidFill>
                            <a:schemeClr val="tx2">
                              <a:lumMod val="75000"/>
                            </a:schemeClr>
                          </a:solidFill>
                          <a:latin typeface="Aptos Light" panose="020B0004020202020204" pitchFamily="34" charset="0"/>
                        </a:rPr>
                        <a:t>Tipo fijo</a:t>
                      </a:r>
                    </a:p>
                  </a:txBody>
                  <a:tcPr marL="97536" marR="97536" marT="48768" marB="48768" anchor="ctr">
                    <a:lnT w="12700" cap="flat" cmpd="sng" algn="ctr">
                      <a:solidFill>
                        <a:srgbClr val="006690"/>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a:solidFill>
                            <a:schemeClr val="tx2">
                              <a:lumMod val="75000"/>
                            </a:schemeClr>
                          </a:solidFill>
                          <a:latin typeface="Aptos Light" panose="020B0004020202020204" pitchFamily="34" charset="0"/>
                        </a:rPr>
                        <a:t>15% costes personal</a:t>
                      </a:r>
                    </a:p>
                  </a:txBody>
                  <a:tcPr marL="97536" marR="97536" marT="48768" marB="48768" anchor="ctr">
                    <a:lnT w="12700" cap="flat" cmpd="sng" algn="ctr">
                      <a:solidFill>
                        <a:srgbClr val="006690"/>
                      </a:solid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no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b="0">
                          <a:solidFill>
                            <a:schemeClr val="tx2">
                              <a:lumMod val="75000"/>
                            </a:schemeClr>
                          </a:solidFill>
                          <a:latin typeface="Aptos Light" panose="020B0004020202020204" pitchFamily="34" charset="0"/>
                        </a:rPr>
                        <a:t>Tipo fijo</a:t>
                      </a:r>
                    </a:p>
                  </a:txBody>
                  <a:tcPr marL="97536" marR="97536" marT="48768" marB="48768" anchor="ctr">
                    <a:lnT w="12700" cap="flat" cmpd="sng" algn="ctr">
                      <a:solidFill>
                        <a:srgbClr val="F1AE31"/>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b="0">
                          <a:solidFill>
                            <a:schemeClr val="tx2">
                              <a:lumMod val="75000"/>
                            </a:schemeClr>
                          </a:solidFill>
                          <a:latin typeface="Aptos Light" panose="020B0004020202020204" pitchFamily="34" charset="0"/>
                        </a:rPr>
                        <a:t>15% costes personal</a:t>
                      </a:r>
                    </a:p>
                  </a:txBody>
                  <a:tcPr marL="97536" marR="97536" marT="48768" marB="48768" anchor="ctr">
                    <a:lnT w="12700" cap="flat" cmpd="sng" algn="ctr">
                      <a:solidFill>
                        <a:srgbClr val="F1AE31"/>
                      </a:solid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no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solidFill>
                        <a:srgbClr val="006690"/>
                      </a:solidFill>
                      <a:prstDash val="solid"/>
                      <a:round/>
                      <a:headEnd type="none" w="med" len="med"/>
                      <a:tailEnd type="none" w="med" len="med"/>
                    </a:lnT>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ES" sz="1200">
                        <a:solidFill>
                          <a:schemeClr val="tx2">
                            <a:lumMod val="75000"/>
                          </a:schemeClr>
                        </a:solidFill>
                        <a:latin typeface="Aptos Light" panose="020B0004020202020204" pitchFamily="34" charset="0"/>
                      </a:endParaRPr>
                    </a:p>
                  </a:txBody>
                  <a:tcPr marL="97536" marR="97536" marT="48768" marB="48768" anchor="ctr">
                    <a:lnT w="12700" cap="flat" cmpd="sng" algn="ctr">
                      <a:solidFill>
                        <a:srgbClr val="006690"/>
                      </a:solidFill>
                      <a:prstDash val="solid"/>
                      <a:round/>
                      <a:headEnd type="none" w="med" len="med"/>
                      <a:tailEnd type="none" w="med" len="med"/>
                    </a:lnT>
                    <a:noFill/>
                  </a:tcPr>
                </a:tc>
                <a:extLst>
                  <a:ext uri="{0D108BD9-81ED-4DB2-BD59-A6C34878D82A}">
                    <a16:rowId xmlns:a16="http://schemas.microsoft.com/office/drawing/2014/main" val="3371454158"/>
                  </a:ext>
                </a:extLst>
              </a:tr>
            </a:tbl>
          </a:graphicData>
        </a:graphic>
      </p:graphicFrame>
      <p:sp>
        <p:nvSpPr>
          <p:cNvPr id="3" name="12 Rectángulo">
            <a:extLst>
              <a:ext uri="{FF2B5EF4-FFF2-40B4-BE49-F238E27FC236}">
                <a16:creationId xmlns:a16="http://schemas.microsoft.com/office/drawing/2014/main" id="{6C597FEF-3517-F596-2C12-F4D817CD911B}"/>
              </a:ext>
            </a:extLst>
          </p:cNvPr>
          <p:cNvSpPr/>
          <p:nvPr/>
        </p:nvSpPr>
        <p:spPr>
          <a:xfrm>
            <a:off x="3578295" y="2906629"/>
            <a:ext cx="1980221" cy="272832"/>
          </a:xfrm>
          <a:prstGeom prst="rect">
            <a:avLst/>
          </a:prstGeom>
        </p:spPr>
        <p:txBody>
          <a:bodyPr wrap="square">
            <a:spAutoFit/>
          </a:bodyPr>
          <a:lstStyle/>
          <a:p>
            <a:pPr algn="just"/>
            <a:r>
              <a:rPr lang="es-ES" sz="1173">
                <a:solidFill>
                  <a:srgbClr val="006690"/>
                </a:solidFill>
                <a:latin typeface="Coolvetica Rg" panose="020B0603030602020004"/>
              </a:rPr>
              <a:t>Personal tipo fijo del 20%</a:t>
            </a:r>
          </a:p>
        </p:txBody>
      </p:sp>
      <p:sp>
        <p:nvSpPr>
          <p:cNvPr id="6" name="CuadroTexto 5">
            <a:extLst>
              <a:ext uri="{FF2B5EF4-FFF2-40B4-BE49-F238E27FC236}">
                <a16:creationId xmlns:a16="http://schemas.microsoft.com/office/drawing/2014/main" id="{C02FE50D-06CC-692B-ACFD-8D15BCD0DCA4}"/>
              </a:ext>
            </a:extLst>
          </p:cNvPr>
          <p:cNvSpPr txBox="1"/>
          <p:nvPr/>
        </p:nvSpPr>
        <p:spPr>
          <a:xfrm>
            <a:off x="6721083" y="2897189"/>
            <a:ext cx="2090110" cy="272832"/>
          </a:xfrm>
          <a:prstGeom prst="rect">
            <a:avLst/>
          </a:prstGeom>
          <a:noFill/>
        </p:spPr>
        <p:txBody>
          <a:bodyPr wrap="square">
            <a:spAutoFit/>
          </a:bodyPr>
          <a:lstStyle/>
          <a:p>
            <a:pPr algn="just"/>
            <a:r>
              <a:rPr lang="es-ES" sz="1173">
                <a:solidFill>
                  <a:srgbClr val="F1AE31"/>
                </a:solidFill>
                <a:latin typeface="Coolvetica Rg" panose="020B0603030602020004"/>
              </a:rPr>
              <a:t>Personal por costes unitarios</a:t>
            </a:r>
          </a:p>
        </p:txBody>
      </p:sp>
      <p:sp>
        <p:nvSpPr>
          <p:cNvPr id="7" name="CuadroTexto 6">
            <a:extLst>
              <a:ext uri="{FF2B5EF4-FFF2-40B4-BE49-F238E27FC236}">
                <a16:creationId xmlns:a16="http://schemas.microsoft.com/office/drawing/2014/main" id="{95040F2B-4E37-4B37-CFF7-5A939E2AF417}"/>
              </a:ext>
            </a:extLst>
          </p:cNvPr>
          <p:cNvSpPr txBox="1"/>
          <p:nvPr/>
        </p:nvSpPr>
        <p:spPr>
          <a:xfrm>
            <a:off x="9357563" y="2843841"/>
            <a:ext cx="2749158" cy="453329"/>
          </a:xfrm>
          <a:prstGeom prst="rect">
            <a:avLst/>
          </a:prstGeom>
          <a:noFill/>
        </p:spPr>
        <p:txBody>
          <a:bodyPr wrap="square">
            <a:spAutoFit/>
          </a:bodyPr>
          <a:lstStyle/>
          <a:p>
            <a:r>
              <a:rPr lang="es-ES" sz="1173">
                <a:solidFill>
                  <a:srgbClr val="006690"/>
                </a:solidFill>
                <a:latin typeface="Coolvetica Rg" panose="020B0603030602020004"/>
              </a:rPr>
              <a:t>Tipo fijo 40% para costes distintos al personal</a:t>
            </a:r>
          </a:p>
        </p:txBody>
      </p:sp>
      <p:grpSp>
        <p:nvGrpSpPr>
          <p:cNvPr id="21" name="Grupo 20">
            <a:extLst>
              <a:ext uri="{FF2B5EF4-FFF2-40B4-BE49-F238E27FC236}">
                <a16:creationId xmlns:a16="http://schemas.microsoft.com/office/drawing/2014/main" id="{985E67A6-527E-49C1-CC84-D6EACEEB491F}"/>
              </a:ext>
            </a:extLst>
          </p:cNvPr>
          <p:cNvGrpSpPr/>
          <p:nvPr/>
        </p:nvGrpSpPr>
        <p:grpSpPr>
          <a:xfrm>
            <a:off x="6216840" y="3269413"/>
            <a:ext cx="2924232" cy="681827"/>
            <a:chOff x="1634871" y="2686548"/>
            <a:chExt cx="4919485" cy="927577"/>
          </a:xfrm>
        </p:grpSpPr>
        <p:pic>
          <p:nvPicPr>
            <p:cNvPr id="9" name="Imagen 8" descr="Texto, Carta&#10;&#10;El contenido generado por IA puede ser incorrecto.">
              <a:extLst>
                <a:ext uri="{FF2B5EF4-FFF2-40B4-BE49-F238E27FC236}">
                  <a16:creationId xmlns:a16="http://schemas.microsoft.com/office/drawing/2014/main" id="{32B5CD4B-46B4-ABCC-D054-63D33CCB3A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34871" y="3199982"/>
              <a:ext cx="2527493" cy="414143"/>
            </a:xfrm>
            <a:prstGeom prst="rect">
              <a:avLst/>
            </a:prstGeom>
          </p:spPr>
        </p:pic>
        <p:pic>
          <p:nvPicPr>
            <p:cNvPr id="10" name="Imagen 9" descr="Imagen que contiene Texto&#10;&#10;El contenido generado por IA puede ser incorrecto.">
              <a:extLst>
                <a:ext uri="{FF2B5EF4-FFF2-40B4-BE49-F238E27FC236}">
                  <a16:creationId xmlns:a16="http://schemas.microsoft.com/office/drawing/2014/main" id="{F33F9482-1B74-4BDD-B7FB-20628A56D4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69492" y="2686548"/>
              <a:ext cx="2176979" cy="475885"/>
            </a:xfrm>
            <a:prstGeom prst="rect">
              <a:avLst/>
            </a:prstGeom>
          </p:spPr>
        </p:pic>
        <p:pic>
          <p:nvPicPr>
            <p:cNvPr id="13" name="Imagen 12" descr="Interfaz de usuario gráfica, Texto, Correo electrónico&#10;&#10;El contenido generado por IA puede ser incorrecto.">
              <a:extLst>
                <a:ext uri="{FF2B5EF4-FFF2-40B4-BE49-F238E27FC236}">
                  <a16:creationId xmlns:a16="http://schemas.microsoft.com/office/drawing/2014/main" id="{4EC8193B-8837-31C7-A013-9FE7AF097B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5199" y="2776775"/>
              <a:ext cx="1705461" cy="423207"/>
            </a:xfrm>
            <a:prstGeom prst="rect">
              <a:avLst/>
            </a:prstGeom>
          </p:spPr>
        </p:pic>
        <p:pic>
          <p:nvPicPr>
            <p:cNvPr id="15" name="Imagen 14" descr="Imagen que contiene Texto&#10;&#10;El contenido generado por IA puede ser incorrecto.">
              <a:extLst>
                <a:ext uri="{FF2B5EF4-FFF2-40B4-BE49-F238E27FC236}">
                  <a16:creationId xmlns:a16="http://schemas.microsoft.com/office/drawing/2014/main" id="{EB17FE8E-44E0-CDCF-C5CA-DEF58979C2D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66745" y="3242208"/>
              <a:ext cx="1282735" cy="325287"/>
            </a:xfrm>
            <a:prstGeom prst="rect">
              <a:avLst/>
            </a:prstGeom>
          </p:spPr>
        </p:pic>
        <p:pic>
          <p:nvPicPr>
            <p:cNvPr id="20" name="Imagen 19" descr="Logotipo, nombre de la empresa&#10;&#10;El contenido generado por IA puede ser incorrecto.">
              <a:extLst>
                <a:ext uri="{FF2B5EF4-FFF2-40B4-BE49-F238E27FC236}">
                  <a16:creationId xmlns:a16="http://schemas.microsoft.com/office/drawing/2014/main" id="{8E7FB8C6-BD8A-3804-AC68-F62EFA0F00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73812" y="3199981"/>
              <a:ext cx="980544" cy="414143"/>
            </a:xfrm>
            <a:prstGeom prst="rect">
              <a:avLst/>
            </a:prstGeom>
          </p:spPr>
        </p:pic>
      </p:grpSp>
      <p:pic>
        <p:nvPicPr>
          <p:cNvPr id="22" name="Imagen 21" descr="Interfaz de usuario gráfica, Texto, Aplicación, Word&#10;&#10;El contenido generado por IA puede ser incorrecto.">
            <a:extLst>
              <a:ext uri="{FF2B5EF4-FFF2-40B4-BE49-F238E27FC236}">
                <a16:creationId xmlns:a16="http://schemas.microsoft.com/office/drawing/2014/main" id="{974BAF53-6BE5-02A5-346D-DC2FC773E47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8295" y="3413124"/>
            <a:ext cx="2068886" cy="462967"/>
          </a:xfrm>
          <a:prstGeom prst="rect">
            <a:avLst/>
          </a:prstGeom>
        </p:spPr>
      </p:pic>
      <p:grpSp>
        <p:nvGrpSpPr>
          <p:cNvPr id="26" name="Grupo 25">
            <a:extLst>
              <a:ext uri="{FF2B5EF4-FFF2-40B4-BE49-F238E27FC236}">
                <a16:creationId xmlns:a16="http://schemas.microsoft.com/office/drawing/2014/main" id="{58229A8C-D2F1-381A-3977-7075D6FF8B0F}"/>
              </a:ext>
            </a:extLst>
          </p:cNvPr>
          <p:cNvGrpSpPr/>
          <p:nvPr/>
        </p:nvGrpSpPr>
        <p:grpSpPr>
          <a:xfrm>
            <a:off x="9617177" y="3434152"/>
            <a:ext cx="2398178" cy="474846"/>
            <a:chOff x="6379048" y="1176053"/>
            <a:chExt cx="3021522" cy="606196"/>
          </a:xfrm>
        </p:grpSpPr>
        <p:pic>
          <p:nvPicPr>
            <p:cNvPr id="24" name="Imagen 23" descr="Texto&#10;&#10;Descripción generada automáticamente">
              <a:extLst>
                <a:ext uri="{FF2B5EF4-FFF2-40B4-BE49-F238E27FC236}">
                  <a16:creationId xmlns:a16="http://schemas.microsoft.com/office/drawing/2014/main" id="{0A28D5D2-4228-E7F0-19AD-D777B0269555}"/>
                </a:ext>
              </a:extLst>
            </p:cNvPr>
            <p:cNvPicPr>
              <a:picLocks noChangeAspect="1"/>
            </p:cNvPicPr>
            <p:nvPr/>
          </p:nvPicPr>
          <p:blipFill>
            <a:blip r:embed="rId11"/>
            <a:stretch>
              <a:fillRect/>
            </a:stretch>
          </p:blipFill>
          <p:spPr>
            <a:xfrm>
              <a:off x="6379048" y="1318572"/>
              <a:ext cx="1272633" cy="342893"/>
            </a:xfrm>
            <a:prstGeom prst="rect">
              <a:avLst/>
            </a:prstGeom>
          </p:spPr>
        </p:pic>
        <p:pic>
          <p:nvPicPr>
            <p:cNvPr id="25" name="Imagen 24" descr="Logotipo&#10;&#10;El contenido generado por IA puede ser incorrecto.">
              <a:extLst>
                <a:ext uri="{FF2B5EF4-FFF2-40B4-BE49-F238E27FC236}">
                  <a16:creationId xmlns:a16="http://schemas.microsoft.com/office/drawing/2014/main" id="{19B7979F-70BA-4D0F-82AC-333CA6046EA8}"/>
                </a:ext>
              </a:extLst>
            </p:cNvPr>
            <p:cNvPicPr>
              <a:picLocks noChangeAspect="1"/>
            </p:cNvPicPr>
            <p:nvPr/>
          </p:nvPicPr>
          <p:blipFill>
            <a:blip r:embed="rId12">
              <a:extLst>
                <a:ext uri="{28A0092B-C50C-407E-A947-70E740481C1C}">
                  <a14:useLocalDpi xmlns:a14="http://schemas.microsoft.com/office/drawing/2010/main" val="0"/>
                </a:ext>
              </a:extLst>
            </a:blip>
            <a:srcRect l="-1" t="33340" r="4171" b="35297"/>
            <a:stretch>
              <a:fillRect/>
            </a:stretch>
          </p:blipFill>
          <p:spPr>
            <a:xfrm>
              <a:off x="7548303" y="1176053"/>
              <a:ext cx="1852267" cy="606196"/>
            </a:xfrm>
            <a:prstGeom prst="rect">
              <a:avLst/>
            </a:prstGeom>
          </p:spPr>
        </p:pic>
      </p:grpSp>
    </p:spTree>
    <p:extLst>
      <p:ext uri="{BB962C8B-B14F-4D97-AF65-F5344CB8AC3E}">
        <p14:creationId xmlns:p14="http://schemas.microsoft.com/office/powerpoint/2010/main" val="1112838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6531715-896D-A91F-6FCE-A875359C06BE}"/>
            </a:ext>
          </a:extLst>
        </p:cNvPr>
        <p:cNvGrpSpPr/>
        <p:nvPr/>
      </p:nvGrpSpPr>
      <p:grpSpPr>
        <a:xfrm>
          <a:off x="0" y="0"/>
          <a:ext cx="0" cy="0"/>
          <a:chOff x="0" y="0"/>
          <a:chExt cx="0" cy="0"/>
        </a:xfrm>
      </p:grpSpPr>
      <p:pic>
        <p:nvPicPr>
          <p:cNvPr id="23" name="Imagen 22">
            <a:extLst>
              <a:ext uri="{FF2B5EF4-FFF2-40B4-BE49-F238E27FC236}">
                <a16:creationId xmlns:a16="http://schemas.microsoft.com/office/drawing/2014/main" id="{0E21EB4D-9573-C7B1-AE3C-064970F58F4C}"/>
              </a:ext>
            </a:extLst>
          </p:cNvPr>
          <p:cNvPicPr>
            <a:picLocks noGrp="1" noRot="1" noChangeAspect="1" noMove="1" noResize="1" noEditPoints="1" noAdjustHandles="1" noChangeArrowheads="1" noChangeShapeType="1" noCrop="1"/>
          </p:cNvPicPr>
          <p:nvPr/>
        </p:nvPicPr>
        <p:blipFill>
          <a:blip r:embed="rId3"/>
          <a:stretch>
            <a:fillRect/>
          </a:stretch>
        </p:blipFill>
        <p:spPr>
          <a:xfrm>
            <a:off x="452" y="380325"/>
            <a:ext cx="13003895" cy="9480102"/>
          </a:xfrm>
          <a:prstGeom prst="rect">
            <a:avLst/>
          </a:prstGeom>
        </p:spPr>
      </p:pic>
      <p:pic>
        <p:nvPicPr>
          <p:cNvPr id="5" name="Imagen 4">
            <a:extLst>
              <a:ext uri="{FF2B5EF4-FFF2-40B4-BE49-F238E27FC236}">
                <a16:creationId xmlns:a16="http://schemas.microsoft.com/office/drawing/2014/main" id="{9D4F9E0C-B5ED-73EF-BC28-FE815A45A91F}"/>
              </a:ext>
            </a:extLst>
          </p:cNvPr>
          <p:cNvPicPr>
            <a:picLocks noChangeAspect="1"/>
          </p:cNvPicPr>
          <p:nvPr/>
        </p:nvPicPr>
        <p:blipFill>
          <a:blip r:embed="rId4">
            <a:extLst>
              <a:ext uri="{28A0092B-C50C-407E-A947-70E740481C1C}">
                <a14:useLocalDpi xmlns:a14="http://schemas.microsoft.com/office/drawing/2010/main" val="0"/>
              </a:ext>
            </a:extLst>
          </a:blip>
          <a:srcRect l="1898" r="1898"/>
          <a:stretch/>
        </p:blipFill>
        <p:spPr>
          <a:xfrm>
            <a:off x="10082501" y="380325"/>
            <a:ext cx="2298521" cy="541307"/>
          </a:xfrm>
          <a:prstGeom prst="rect">
            <a:avLst/>
          </a:prstGeom>
        </p:spPr>
      </p:pic>
      <p:cxnSp>
        <p:nvCxnSpPr>
          <p:cNvPr id="11" name="Conector recto 10">
            <a:extLst>
              <a:ext uri="{FF2B5EF4-FFF2-40B4-BE49-F238E27FC236}">
                <a16:creationId xmlns:a16="http://schemas.microsoft.com/office/drawing/2014/main" id="{36C84F9E-8FFA-26BD-2937-8920915EDC80}"/>
              </a:ext>
            </a:extLst>
          </p:cNvPr>
          <p:cNvCxnSpPr>
            <a:cxnSpLocks/>
          </p:cNvCxnSpPr>
          <p:nvPr/>
        </p:nvCxnSpPr>
        <p:spPr>
          <a:xfrm>
            <a:off x="0" y="8749314"/>
            <a:ext cx="13004800" cy="0"/>
          </a:xfrm>
          <a:prstGeom prst="line">
            <a:avLst/>
          </a:prstGeom>
          <a:ln w="6350"/>
        </p:spPr>
        <p:style>
          <a:lnRef idx="2">
            <a:schemeClr val="accent1"/>
          </a:lnRef>
          <a:fillRef idx="0">
            <a:schemeClr val="accent1"/>
          </a:fillRef>
          <a:effectRef idx="1">
            <a:schemeClr val="accent1"/>
          </a:effectRef>
          <a:fontRef idx="minor">
            <a:schemeClr val="tx1"/>
          </a:fontRef>
        </p:style>
      </p:cxnSp>
      <p:sp>
        <p:nvSpPr>
          <p:cNvPr id="16" name="26 CuadroTexto">
            <a:extLst>
              <a:ext uri="{FF2B5EF4-FFF2-40B4-BE49-F238E27FC236}">
                <a16:creationId xmlns:a16="http://schemas.microsoft.com/office/drawing/2014/main" id="{558E9F9A-AF17-DB0D-0883-8AB456F29B00}"/>
              </a:ext>
            </a:extLst>
          </p:cNvPr>
          <p:cNvSpPr txBox="1"/>
          <p:nvPr/>
        </p:nvSpPr>
        <p:spPr>
          <a:xfrm>
            <a:off x="10714750" y="8929620"/>
            <a:ext cx="1564201" cy="307777"/>
          </a:xfrm>
          <a:prstGeom prst="rect">
            <a:avLst/>
          </a:prstGeom>
          <a:noFill/>
        </p:spPr>
        <p:txBody>
          <a:bodyPr wrap="square" rtlCol="0">
            <a:spAutoFit/>
          </a:bodyPr>
          <a:lstStyle/>
          <a:p>
            <a:pPr algn="r" defTabSz="975390" hangingPunct="1"/>
            <a:r>
              <a:rPr lang="es-ES" sz="1400" kern="1200">
                <a:solidFill>
                  <a:prstClr val="black">
                    <a:lumMod val="75000"/>
                    <a:lumOff val="25000"/>
                  </a:prstClr>
                </a:solidFill>
                <a:latin typeface="Coolvetica Rg" panose="020B0603030602020004" pitchFamily="34" charset="0"/>
              </a:rPr>
              <a:t>Pagina </a:t>
            </a:r>
            <a:fld id="{47EF7B39-1C4B-4A52-A104-F17368C0AE25}" type="slidenum">
              <a:rPr lang="es-ES" sz="1400" b="1" kern="1200">
                <a:solidFill>
                  <a:prstClr val="black">
                    <a:lumMod val="75000"/>
                    <a:lumOff val="25000"/>
                  </a:prstClr>
                </a:solidFill>
                <a:latin typeface="Coolvetica Rg" panose="020B0603030602020004" pitchFamily="34" charset="0"/>
              </a:rPr>
              <a:pPr algn="r" defTabSz="975390" hangingPunct="1"/>
              <a:t>12</a:t>
            </a:fld>
            <a:endParaRPr lang="es-ES" sz="1400" b="1" kern="1200">
              <a:solidFill>
                <a:prstClr val="black">
                  <a:lumMod val="75000"/>
                  <a:lumOff val="25000"/>
                </a:prstClr>
              </a:solidFill>
              <a:latin typeface="Coolvetica Rg" panose="020B0603030602020004" pitchFamily="34" charset="0"/>
            </a:endParaRPr>
          </a:p>
        </p:txBody>
      </p:sp>
      <p:sp>
        <p:nvSpPr>
          <p:cNvPr id="17" name="12 Rectángulo">
            <a:extLst>
              <a:ext uri="{FF2B5EF4-FFF2-40B4-BE49-F238E27FC236}">
                <a16:creationId xmlns:a16="http://schemas.microsoft.com/office/drawing/2014/main" id="{34452E52-56F7-2561-6042-ABBBD8357BF9}"/>
              </a:ext>
            </a:extLst>
          </p:cNvPr>
          <p:cNvSpPr/>
          <p:nvPr/>
        </p:nvSpPr>
        <p:spPr>
          <a:xfrm>
            <a:off x="904320" y="644426"/>
            <a:ext cx="8793472" cy="307777"/>
          </a:xfrm>
          <a:prstGeom prst="rect">
            <a:avLst/>
          </a:prstGeom>
        </p:spPr>
        <p:txBody>
          <a:bodyPr wrap="square">
            <a:spAutoFit/>
          </a:bodyPr>
          <a:lstStyle/>
          <a:p>
            <a:pPr algn="l" defTabSz="975390" hangingPunct="1"/>
            <a:r>
              <a:rPr lang="es-ES" sz="1400">
                <a:solidFill>
                  <a:srgbClr val="006690"/>
                </a:solidFill>
                <a:latin typeface="Montserrat" panose="00000500000000000000" pitchFamily="2" charset="0"/>
              </a:rPr>
              <a:t>INFORMES DE SEGUIMIENTO TÉCNICO DEL PROYECTO</a:t>
            </a:r>
          </a:p>
        </p:txBody>
      </p:sp>
      <p:pic>
        <p:nvPicPr>
          <p:cNvPr id="18" name="Imagen 17">
            <a:extLst>
              <a:ext uri="{FF2B5EF4-FFF2-40B4-BE49-F238E27FC236}">
                <a16:creationId xmlns:a16="http://schemas.microsoft.com/office/drawing/2014/main" id="{BB937D5A-1F6E-3195-4E0B-B522D9C1744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2637" y="488312"/>
            <a:ext cx="778486" cy="515973"/>
          </a:xfrm>
          <a:prstGeom prst="rect">
            <a:avLst/>
          </a:prstGeom>
        </p:spPr>
      </p:pic>
      <p:sp>
        <p:nvSpPr>
          <p:cNvPr id="4" name="CuadroTexto 2">
            <a:extLst>
              <a:ext uri="{FF2B5EF4-FFF2-40B4-BE49-F238E27FC236}">
                <a16:creationId xmlns:a16="http://schemas.microsoft.com/office/drawing/2014/main" id="{F1FB2EA4-ECD8-5FA0-9BB0-6E6A7E0F10F3}"/>
              </a:ext>
            </a:extLst>
          </p:cNvPr>
          <p:cNvSpPr txBox="1"/>
          <p:nvPr/>
        </p:nvSpPr>
        <p:spPr>
          <a:xfrm>
            <a:off x="962908" y="8973165"/>
            <a:ext cx="9721082" cy="400110"/>
          </a:xfrm>
          <a:prstGeom prst="rect">
            <a:avLst/>
          </a:prstGeom>
          <a:noFill/>
          <a:ln>
            <a:noFill/>
          </a:ln>
        </p:spPr>
        <p:txBody>
          <a:bodyPr wrap="square" rtlCol="0">
            <a:spAutoFit/>
          </a:bodyPr>
          <a:lstStyle/>
          <a:p>
            <a:pPr algn="just"/>
            <a:r>
              <a:rPr lang="es-ES" sz="1000">
                <a:solidFill>
                  <a:schemeClr val="tx1">
                    <a:lumMod val="75000"/>
                    <a:lumOff val="25000"/>
                  </a:schemeClr>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p>
        </p:txBody>
      </p:sp>
      <p:sp>
        <p:nvSpPr>
          <p:cNvPr id="6" name="CuadroTexto 5">
            <a:extLst>
              <a:ext uri="{FF2B5EF4-FFF2-40B4-BE49-F238E27FC236}">
                <a16:creationId xmlns:a16="http://schemas.microsoft.com/office/drawing/2014/main" id="{29F1E5FD-1CB6-B5D3-8EEB-92A96BDDDA95}"/>
              </a:ext>
            </a:extLst>
          </p:cNvPr>
          <p:cNvSpPr txBox="1"/>
          <p:nvPr/>
        </p:nvSpPr>
        <p:spPr>
          <a:xfrm>
            <a:off x="904320" y="1306591"/>
            <a:ext cx="11185856" cy="2862322"/>
          </a:xfrm>
          <a:prstGeom prst="rect">
            <a:avLst/>
          </a:prstGeom>
          <a:noFill/>
        </p:spPr>
        <p:txBody>
          <a:bodyPr wrap="square">
            <a:spAutoFit/>
          </a:bodyPr>
          <a:lstStyle/>
          <a:p>
            <a:pPr algn="just"/>
            <a:r>
              <a:rPr lang="es-ES" sz="1200" kern="1200" dirty="0">
                <a:solidFill>
                  <a:schemeClr val="tx1">
                    <a:lumMod val="85000"/>
                    <a:lumOff val="15000"/>
                  </a:schemeClr>
                </a:solidFill>
                <a:latin typeface="Montserrat" panose="00000500000000000000" pitchFamily="2" charset="0"/>
                <a:cs typeface="Aptos Serif" panose="020B0502040204020203" pitchFamily="18" charset="0"/>
              </a:rPr>
              <a:t>Los proyectos deberán informar sobre el proceso de ejecución física, administrativa y financiera del proyecto, a través de informes anuales intermedios de seguimiento y de un informe final. Dichos informes evaluarán el efectivo cumplimiento de los objetivos, los medios utilizados para la ejecución, la relación entre los resultados previstos y los obtenidos y el destino de los recursos financieros. </a:t>
            </a:r>
          </a:p>
          <a:p>
            <a:pPr algn="just"/>
            <a:endParaRPr lang="es-ES" sz="1200" kern="1200" dirty="0">
              <a:solidFill>
                <a:schemeClr val="tx1">
                  <a:lumMod val="85000"/>
                  <a:lumOff val="15000"/>
                </a:schemeClr>
              </a:solidFill>
              <a:latin typeface="Montserrat" panose="00000500000000000000" pitchFamily="2" charset="0"/>
              <a:cs typeface="Aptos Serif" panose="020B0502040204020203" pitchFamily="18" charset="0"/>
            </a:endParaRPr>
          </a:p>
          <a:p>
            <a:pPr algn="just"/>
            <a:r>
              <a:rPr lang="es-ES" sz="1200" kern="1200" dirty="0">
                <a:solidFill>
                  <a:schemeClr val="tx1">
                    <a:lumMod val="85000"/>
                    <a:lumOff val="15000"/>
                  </a:schemeClr>
                </a:solidFill>
                <a:latin typeface="Montserrat" panose="00000500000000000000" pitchFamily="2" charset="0"/>
                <a:cs typeface="Aptos Serif" panose="020B0502040204020203" pitchFamily="18" charset="0"/>
              </a:rPr>
              <a:t>El socio principal de SANIFISH  será el responsable de realizar estos Informes. Para ello, deberá recoger información de todos los beneficiarios FEDER y otros participantes en el proyecto (Terceros Países y asociados en su caso) y reflejar claramente las actividades de cooperación que se han llevado a cabo, además de las que se hayan podido realizar de formar individualizada por todos los beneficiarios en cada una de las regiones y/o países.</a:t>
            </a:r>
          </a:p>
          <a:p>
            <a:pPr algn="just"/>
            <a:endParaRPr lang="es-ES" sz="1200" kern="1200" dirty="0">
              <a:solidFill>
                <a:schemeClr val="tx1">
                  <a:lumMod val="85000"/>
                  <a:lumOff val="15000"/>
                </a:schemeClr>
              </a:solidFill>
              <a:latin typeface="Montserrat" panose="00000500000000000000" pitchFamily="2" charset="0"/>
              <a:cs typeface="Aptos Serif" panose="020B0502040204020203" pitchFamily="18" charset="0"/>
            </a:endParaRPr>
          </a:p>
          <a:p>
            <a:pPr algn="just"/>
            <a:r>
              <a:rPr lang="es-ES" sz="1200" kern="1200" dirty="0">
                <a:solidFill>
                  <a:schemeClr val="tx1">
                    <a:lumMod val="85000"/>
                    <a:lumOff val="15000"/>
                  </a:schemeClr>
                </a:solidFill>
                <a:latin typeface="Montserrat" panose="00000500000000000000" pitchFamily="2" charset="0"/>
                <a:cs typeface="Aptos Serif" panose="020B0502040204020203" pitchFamily="18" charset="0"/>
              </a:rPr>
              <a:t>Con respecto a los plazos de presentación de estos informes:</a:t>
            </a:r>
          </a:p>
          <a:p>
            <a:pPr algn="just"/>
            <a:endParaRPr lang="es-ES" sz="1200" kern="1200" dirty="0">
              <a:solidFill>
                <a:schemeClr val="tx1">
                  <a:lumMod val="85000"/>
                  <a:lumOff val="15000"/>
                </a:schemeClr>
              </a:solidFill>
              <a:latin typeface="Montserrat" panose="00000500000000000000" pitchFamily="2" charset="0"/>
              <a:cs typeface="Aptos Serif" panose="020B0502040204020203" pitchFamily="18" charset="0"/>
            </a:endParaRPr>
          </a:p>
          <a:p>
            <a:pPr marL="387786" indent="-182886" algn="just">
              <a:buFont typeface="Wingdings" panose="05000000000000000000" pitchFamily="2" charset="2"/>
              <a:buChar char="§"/>
            </a:pPr>
            <a:r>
              <a:rPr lang="es-ES" sz="1200" kern="1200" dirty="0">
                <a:solidFill>
                  <a:schemeClr val="tx1">
                    <a:lumMod val="85000"/>
                    <a:lumOff val="15000"/>
                  </a:schemeClr>
                </a:solidFill>
                <a:latin typeface="Montserrat" panose="00000500000000000000" pitchFamily="2" charset="0"/>
                <a:cs typeface="Aptos Serif" panose="020B0502040204020203" pitchFamily="18" charset="0"/>
              </a:rPr>
              <a:t>Los Informes de Ejecución Intermedios con periodicidad anual deberán presentarse a más tardar hasta el 31 de enero del año siguiente al año natural de referencia recogido en el Informe.</a:t>
            </a:r>
          </a:p>
          <a:p>
            <a:pPr marL="387786" indent="-182886" algn="just">
              <a:buFont typeface="Wingdings" panose="05000000000000000000" pitchFamily="2" charset="2"/>
              <a:buChar char="§"/>
            </a:pPr>
            <a:r>
              <a:rPr lang="es-ES" sz="1200" kern="1200" dirty="0">
                <a:solidFill>
                  <a:schemeClr val="tx1">
                    <a:lumMod val="85000"/>
                    <a:lumOff val="15000"/>
                  </a:schemeClr>
                </a:solidFill>
                <a:latin typeface="Montserrat" panose="00000500000000000000" pitchFamily="2" charset="0"/>
                <a:cs typeface="Aptos Serif" panose="020B0502040204020203" pitchFamily="18" charset="0"/>
              </a:rPr>
              <a:t>El Informe Final deberá presentarse en un plazo máximo de 3 meses a partir de la fecha de finalización del proyecto establecida en el contrato o en posteriores adendas al mismo. </a:t>
            </a:r>
          </a:p>
        </p:txBody>
      </p:sp>
      <p:sp>
        <p:nvSpPr>
          <p:cNvPr id="39" name="CuadroTexto 38">
            <a:extLst>
              <a:ext uri="{FF2B5EF4-FFF2-40B4-BE49-F238E27FC236}">
                <a16:creationId xmlns:a16="http://schemas.microsoft.com/office/drawing/2014/main" id="{8C7B7CEE-1CE4-27A8-C85E-3FAFBF55BD54}"/>
              </a:ext>
            </a:extLst>
          </p:cNvPr>
          <p:cNvSpPr txBox="1"/>
          <p:nvPr/>
        </p:nvSpPr>
        <p:spPr>
          <a:xfrm>
            <a:off x="962908" y="5754932"/>
            <a:ext cx="11185857" cy="1384995"/>
          </a:xfrm>
          <a:prstGeom prst="rect">
            <a:avLst/>
          </a:prstGeom>
          <a:noFill/>
        </p:spPr>
        <p:txBody>
          <a:bodyPr wrap="square">
            <a:spAutoFit/>
          </a:bodyPr>
          <a:lstStyle/>
          <a:p>
            <a:pPr algn="just" fontAlgn="t" hangingPunct="1"/>
            <a:r>
              <a:rPr lang="es-ES" sz="1200" b="1" kern="1200" dirty="0">
                <a:solidFill>
                  <a:schemeClr val="tx1">
                    <a:lumMod val="85000"/>
                    <a:lumOff val="15000"/>
                  </a:schemeClr>
                </a:solidFill>
                <a:latin typeface="Montserrat" panose="00000500000000000000" pitchFamily="2" charset="0"/>
                <a:cs typeface="Aptos Serif" panose="020B0502040204020203" pitchFamily="18" charset="0"/>
              </a:rPr>
              <a:t>Los informes de ejecución de los proyectos, tanto intermedios como finales</a:t>
            </a:r>
            <a:r>
              <a:rPr lang="es-ES" sz="1200" kern="1200" dirty="0">
                <a:solidFill>
                  <a:schemeClr val="tx1">
                    <a:lumMod val="85000"/>
                    <a:lumOff val="15000"/>
                  </a:schemeClr>
                </a:solidFill>
                <a:latin typeface="Montserrat" panose="00000500000000000000" pitchFamily="2" charset="0"/>
                <a:cs typeface="Aptos Serif" panose="020B0502040204020203" pitchFamily="18" charset="0"/>
              </a:rPr>
              <a:t>, se tendrán que presentar a través del aplicativo e-MAC, con los siguientes contenidos: 1) Valoración general de la ejecución del proyecto, 2) Resultados alcanzados, 3) Productos finales obtenidos, 4) Actividades realizadas en los TP, 5) Indicadores alcanzados (</a:t>
            </a:r>
            <a:r>
              <a:rPr lang="es-ES" sz="1200" u="sng" kern="1200" dirty="0">
                <a:solidFill>
                  <a:schemeClr val="tx1">
                    <a:lumMod val="85000"/>
                    <a:lumOff val="15000"/>
                  </a:schemeClr>
                </a:solidFill>
                <a:latin typeface="Montserrat" panose="00000500000000000000" pitchFamily="2" charset="0"/>
                <a:cs typeface="Aptos Serif" panose="020B0502040204020203" pitchFamily="18" charset="0"/>
              </a:rPr>
              <a:t>con documentación justificativa</a:t>
            </a:r>
            <a:r>
              <a:rPr lang="es-ES" sz="1200" kern="1200" dirty="0">
                <a:solidFill>
                  <a:schemeClr val="tx1">
                    <a:lumMod val="85000"/>
                    <a:lumOff val="15000"/>
                  </a:schemeClr>
                </a:solidFill>
                <a:latin typeface="Montserrat" panose="00000500000000000000" pitchFamily="2" charset="0"/>
                <a:cs typeface="Aptos Serif" panose="020B0502040204020203" pitchFamily="18" charset="0"/>
              </a:rPr>
              <a:t>), 6) Acciones de comunicación, 7) Principios horizontales e 8) Ingresos generados.</a:t>
            </a:r>
          </a:p>
          <a:p>
            <a:pPr algn="just" fontAlgn="t" hangingPunct="1"/>
            <a:endParaRPr lang="es-ES" sz="1200" kern="1200" dirty="0">
              <a:solidFill>
                <a:schemeClr val="tx1">
                  <a:lumMod val="85000"/>
                  <a:lumOff val="15000"/>
                </a:schemeClr>
              </a:solidFill>
              <a:latin typeface="Montserrat" panose="00000500000000000000" pitchFamily="2" charset="0"/>
              <a:cs typeface="Aptos Serif" panose="020B0502040204020203" pitchFamily="18" charset="0"/>
            </a:endParaRPr>
          </a:p>
          <a:p>
            <a:pPr algn="just" fontAlgn="t" hangingPunct="1"/>
            <a:r>
              <a:rPr lang="es-ES" sz="1200" kern="1200" dirty="0">
                <a:solidFill>
                  <a:schemeClr val="tx1">
                    <a:lumMod val="85000"/>
                    <a:lumOff val="15000"/>
                  </a:schemeClr>
                </a:solidFill>
                <a:latin typeface="Montserrat" panose="00000500000000000000" pitchFamily="2" charset="0"/>
                <a:cs typeface="Aptos Serif" panose="020B0502040204020203" pitchFamily="18" charset="0"/>
              </a:rPr>
              <a:t>Los Informes Finales de Ejecución (tras finalizar el proyecto) serán analizados por la Secretaría Conjunta que, si considera que son aceptables, los remite al Comité de Gestión para su aprobación. De dicha aprobación depende que se realice el último reembolso FEDER a cada proyecto.  </a:t>
            </a:r>
          </a:p>
        </p:txBody>
      </p:sp>
      <p:graphicFrame>
        <p:nvGraphicFramePr>
          <p:cNvPr id="40" name="Tabla 39">
            <a:extLst>
              <a:ext uri="{FF2B5EF4-FFF2-40B4-BE49-F238E27FC236}">
                <a16:creationId xmlns:a16="http://schemas.microsoft.com/office/drawing/2014/main" id="{D9F79A9A-B817-2BCA-0887-BE93FB871331}"/>
              </a:ext>
            </a:extLst>
          </p:cNvPr>
          <p:cNvGraphicFramePr>
            <a:graphicFrameLocks noGrp="1"/>
          </p:cNvGraphicFramePr>
          <p:nvPr>
            <p:extLst>
              <p:ext uri="{D42A27DB-BD31-4B8C-83A1-F6EECF244321}">
                <p14:modId xmlns:p14="http://schemas.microsoft.com/office/powerpoint/2010/main" val="4048377237"/>
              </p:ext>
            </p:extLst>
          </p:nvPr>
        </p:nvGraphicFramePr>
        <p:xfrm>
          <a:off x="1009085" y="4457934"/>
          <a:ext cx="10721434" cy="407280"/>
        </p:xfrm>
        <a:graphic>
          <a:graphicData uri="http://schemas.openxmlformats.org/drawingml/2006/table">
            <a:tbl>
              <a:tblPr firstRow="1" bandRow="1">
                <a:tableStyleId>{5C22544A-7EE6-4342-B048-85BDC9FD1C3A}</a:tableStyleId>
              </a:tblPr>
              <a:tblGrid>
                <a:gridCol w="207329">
                  <a:extLst>
                    <a:ext uri="{9D8B030D-6E8A-4147-A177-3AD203B41FA5}">
                      <a16:colId xmlns:a16="http://schemas.microsoft.com/office/drawing/2014/main" val="2331184524"/>
                    </a:ext>
                  </a:extLst>
                </a:gridCol>
                <a:gridCol w="207329">
                  <a:extLst>
                    <a:ext uri="{9D8B030D-6E8A-4147-A177-3AD203B41FA5}">
                      <a16:colId xmlns:a16="http://schemas.microsoft.com/office/drawing/2014/main" val="1176009122"/>
                    </a:ext>
                  </a:extLst>
                </a:gridCol>
                <a:gridCol w="207329">
                  <a:extLst>
                    <a:ext uri="{9D8B030D-6E8A-4147-A177-3AD203B41FA5}">
                      <a16:colId xmlns:a16="http://schemas.microsoft.com/office/drawing/2014/main" val="3157776519"/>
                    </a:ext>
                  </a:extLst>
                </a:gridCol>
                <a:gridCol w="207329">
                  <a:extLst>
                    <a:ext uri="{9D8B030D-6E8A-4147-A177-3AD203B41FA5}">
                      <a16:colId xmlns:a16="http://schemas.microsoft.com/office/drawing/2014/main" val="3722503622"/>
                    </a:ext>
                  </a:extLst>
                </a:gridCol>
                <a:gridCol w="207329">
                  <a:extLst>
                    <a:ext uri="{9D8B030D-6E8A-4147-A177-3AD203B41FA5}">
                      <a16:colId xmlns:a16="http://schemas.microsoft.com/office/drawing/2014/main" val="833658078"/>
                    </a:ext>
                  </a:extLst>
                </a:gridCol>
                <a:gridCol w="207329">
                  <a:extLst>
                    <a:ext uri="{9D8B030D-6E8A-4147-A177-3AD203B41FA5}">
                      <a16:colId xmlns:a16="http://schemas.microsoft.com/office/drawing/2014/main" val="994332705"/>
                    </a:ext>
                  </a:extLst>
                </a:gridCol>
                <a:gridCol w="207329">
                  <a:extLst>
                    <a:ext uri="{9D8B030D-6E8A-4147-A177-3AD203B41FA5}">
                      <a16:colId xmlns:a16="http://schemas.microsoft.com/office/drawing/2014/main" val="4031888483"/>
                    </a:ext>
                  </a:extLst>
                </a:gridCol>
                <a:gridCol w="207329">
                  <a:extLst>
                    <a:ext uri="{9D8B030D-6E8A-4147-A177-3AD203B41FA5}">
                      <a16:colId xmlns:a16="http://schemas.microsoft.com/office/drawing/2014/main" val="2617036647"/>
                    </a:ext>
                  </a:extLst>
                </a:gridCol>
                <a:gridCol w="207329">
                  <a:extLst>
                    <a:ext uri="{9D8B030D-6E8A-4147-A177-3AD203B41FA5}">
                      <a16:colId xmlns:a16="http://schemas.microsoft.com/office/drawing/2014/main" val="1229632701"/>
                    </a:ext>
                  </a:extLst>
                </a:gridCol>
                <a:gridCol w="207329">
                  <a:extLst>
                    <a:ext uri="{9D8B030D-6E8A-4147-A177-3AD203B41FA5}">
                      <a16:colId xmlns:a16="http://schemas.microsoft.com/office/drawing/2014/main" val="3126482757"/>
                    </a:ext>
                  </a:extLst>
                </a:gridCol>
                <a:gridCol w="207329">
                  <a:extLst>
                    <a:ext uri="{9D8B030D-6E8A-4147-A177-3AD203B41FA5}">
                      <a16:colId xmlns:a16="http://schemas.microsoft.com/office/drawing/2014/main" val="2167664348"/>
                    </a:ext>
                  </a:extLst>
                </a:gridCol>
                <a:gridCol w="207329">
                  <a:extLst>
                    <a:ext uri="{9D8B030D-6E8A-4147-A177-3AD203B41FA5}">
                      <a16:colId xmlns:a16="http://schemas.microsoft.com/office/drawing/2014/main" val="244733754"/>
                    </a:ext>
                  </a:extLst>
                </a:gridCol>
                <a:gridCol w="207329">
                  <a:extLst>
                    <a:ext uri="{9D8B030D-6E8A-4147-A177-3AD203B41FA5}">
                      <a16:colId xmlns:a16="http://schemas.microsoft.com/office/drawing/2014/main" val="2446654415"/>
                    </a:ext>
                  </a:extLst>
                </a:gridCol>
                <a:gridCol w="207329">
                  <a:extLst>
                    <a:ext uri="{9D8B030D-6E8A-4147-A177-3AD203B41FA5}">
                      <a16:colId xmlns:a16="http://schemas.microsoft.com/office/drawing/2014/main" val="3402979465"/>
                    </a:ext>
                  </a:extLst>
                </a:gridCol>
                <a:gridCol w="207329">
                  <a:extLst>
                    <a:ext uri="{9D8B030D-6E8A-4147-A177-3AD203B41FA5}">
                      <a16:colId xmlns:a16="http://schemas.microsoft.com/office/drawing/2014/main" val="3664270394"/>
                    </a:ext>
                  </a:extLst>
                </a:gridCol>
                <a:gridCol w="207329">
                  <a:extLst>
                    <a:ext uri="{9D8B030D-6E8A-4147-A177-3AD203B41FA5}">
                      <a16:colId xmlns:a16="http://schemas.microsoft.com/office/drawing/2014/main" val="906850816"/>
                    </a:ext>
                  </a:extLst>
                </a:gridCol>
                <a:gridCol w="207329">
                  <a:extLst>
                    <a:ext uri="{9D8B030D-6E8A-4147-A177-3AD203B41FA5}">
                      <a16:colId xmlns:a16="http://schemas.microsoft.com/office/drawing/2014/main" val="2588457169"/>
                    </a:ext>
                  </a:extLst>
                </a:gridCol>
                <a:gridCol w="207329">
                  <a:extLst>
                    <a:ext uri="{9D8B030D-6E8A-4147-A177-3AD203B41FA5}">
                      <a16:colId xmlns:a16="http://schemas.microsoft.com/office/drawing/2014/main" val="4243159179"/>
                    </a:ext>
                  </a:extLst>
                </a:gridCol>
                <a:gridCol w="207329">
                  <a:extLst>
                    <a:ext uri="{9D8B030D-6E8A-4147-A177-3AD203B41FA5}">
                      <a16:colId xmlns:a16="http://schemas.microsoft.com/office/drawing/2014/main" val="2647633266"/>
                    </a:ext>
                  </a:extLst>
                </a:gridCol>
                <a:gridCol w="207329">
                  <a:extLst>
                    <a:ext uri="{9D8B030D-6E8A-4147-A177-3AD203B41FA5}">
                      <a16:colId xmlns:a16="http://schemas.microsoft.com/office/drawing/2014/main" val="1640637488"/>
                    </a:ext>
                  </a:extLst>
                </a:gridCol>
                <a:gridCol w="207329">
                  <a:extLst>
                    <a:ext uri="{9D8B030D-6E8A-4147-A177-3AD203B41FA5}">
                      <a16:colId xmlns:a16="http://schemas.microsoft.com/office/drawing/2014/main" val="2519428560"/>
                    </a:ext>
                  </a:extLst>
                </a:gridCol>
                <a:gridCol w="207329">
                  <a:extLst>
                    <a:ext uri="{9D8B030D-6E8A-4147-A177-3AD203B41FA5}">
                      <a16:colId xmlns:a16="http://schemas.microsoft.com/office/drawing/2014/main" val="3918437598"/>
                    </a:ext>
                  </a:extLst>
                </a:gridCol>
                <a:gridCol w="207329">
                  <a:extLst>
                    <a:ext uri="{9D8B030D-6E8A-4147-A177-3AD203B41FA5}">
                      <a16:colId xmlns:a16="http://schemas.microsoft.com/office/drawing/2014/main" val="1457688616"/>
                    </a:ext>
                  </a:extLst>
                </a:gridCol>
                <a:gridCol w="207329">
                  <a:extLst>
                    <a:ext uri="{9D8B030D-6E8A-4147-A177-3AD203B41FA5}">
                      <a16:colId xmlns:a16="http://schemas.microsoft.com/office/drawing/2014/main" val="2389507285"/>
                    </a:ext>
                  </a:extLst>
                </a:gridCol>
                <a:gridCol w="207329">
                  <a:extLst>
                    <a:ext uri="{9D8B030D-6E8A-4147-A177-3AD203B41FA5}">
                      <a16:colId xmlns:a16="http://schemas.microsoft.com/office/drawing/2014/main" val="496456451"/>
                    </a:ext>
                  </a:extLst>
                </a:gridCol>
                <a:gridCol w="207329">
                  <a:extLst>
                    <a:ext uri="{9D8B030D-6E8A-4147-A177-3AD203B41FA5}">
                      <a16:colId xmlns:a16="http://schemas.microsoft.com/office/drawing/2014/main" val="3273968902"/>
                    </a:ext>
                  </a:extLst>
                </a:gridCol>
                <a:gridCol w="207329">
                  <a:extLst>
                    <a:ext uri="{9D8B030D-6E8A-4147-A177-3AD203B41FA5}">
                      <a16:colId xmlns:a16="http://schemas.microsoft.com/office/drawing/2014/main" val="50734452"/>
                    </a:ext>
                  </a:extLst>
                </a:gridCol>
                <a:gridCol w="207329">
                  <a:extLst>
                    <a:ext uri="{9D8B030D-6E8A-4147-A177-3AD203B41FA5}">
                      <a16:colId xmlns:a16="http://schemas.microsoft.com/office/drawing/2014/main" val="2889339417"/>
                    </a:ext>
                  </a:extLst>
                </a:gridCol>
                <a:gridCol w="207329">
                  <a:extLst>
                    <a:ext uri="{9D8B030D-6E8A-4147-A177-3AD203B41FA5}">
                      <a16:colId xmlns:a16="http://schemas.microsoft.com/office/drawing/2014/main" val="1597909131"/>
                    </a:ext>
                  </a:extLst>
                </a:gridCol>
                <a:gridCol w="207329">
                  <a:extLst>
                    <a:ext uri="{9D8B030D-6E8A-4147-A177-3AD203B41FA5}">
                      <a16:colId xmlns:a16="http://schemas.microsoft.com/office/drawing/2014/main" val="1641866983"/>
                    </a:ext>
                  </a:extLst>
                </a:gridCol>
                <a:gridCol w="207329">
                  <a:extLst>
                    <a:ext uri="{9D8B030D-6E8A-4147-A177-3AD203B41FA5}">
                      <a16:colId xmlns:a16="http://schemas.microsoft.com/office/drawing/2014/main" val="1951262463"/>
                    </a:ext>
                  </a:extLst>
                </a:gridCol>
                <a:gridCol w="207329">
                  <a:extLst>
                    <a:ext uri="{9D8B030D-6E8A-4147-A177-3AD203B41FA5}">
                      <a16:colId xmlns:a16="http://schemas.microsoft.com/office/drawing/2014/main" val="1273487657"/>
                    </a:ext>
                  </a:extLst>
                </a:gridCol>
                <a:gridCol w="207329">
                  <a:extLst>
                    <a:ext uri="{9D8B030D-6E8A-4147-A177-3AD203B41FA5}">
                      <a16:colId xmlns:a16="http://schemas.microsoft.com/office/drawing/2014/main" val="1356200811"/>
                    </a:ext>
                  </a:extLst>
                </a:gridCol>
                <a:gridCol w="207329">
                  <a:extLst>
                    <a:ext uri="{9D8B030D-6E8A-4147-A177-3AD203B41FA5}">
                      <a16:colId xmlns:a16="http://schemas.microsoft.com/office/drawing/2014/main" val="31915432"/>
                    </a:ext>
                  </a:extLst>
                </a:gridCol>
                <a:gridCol w="207329">
                  <a:extLst>
                    <a:ext uri="{9D8B030D-6E8A-4147-A177-3AD203B41FA5}">
                      <a16:colId xmlns:a16="http://schemas.microsoft.com/office/drawing/2014/main" val="1211855408"/>
                    </a:ext>
                  </a:extLst>
                </a:gridCol>
                <a:gridCol w="207329">
                  <a:extLst>
                    <a:ext uri="{9D8B030D-6E8A-4147-A177-3AD203B41FA5}">
                      <a16:colId xmlns:a16="http://schemas.microsoft.com/office/drawing/2014/main" val="2350960473"/>
                    </a:ext>
                  </a:extLst>
                </a:gridCol>
                <a:gridCol w="207329">
                  <a:extLst>
                    <a:ext uri="{9D8B030D-6E8A-4147-A177-3AD203B41FA5}">
                      <a16:colId xmlns:a16="http://schemas.microsoft.com/office/drawing/2014/main" val="1487129018"/>
                    </a:ext>
                  </a:extLst>
                </a:gridCol>
                <a:gridCol w="207329">
                  <a:extLst>
                    <a:ext uri="{9D8B030D-6E8A-4147-A177-3AD203B41FA5}">
                      <a16:colId xmlns:a16="http://schemas.microsoft.com/office/drawing/2014/main" val="2286587377"/>
                    </a:ext>
                  </a:extLst>
                </a:gridCol>
                <a:gridCol w="207329">
                  <a:extLst>
                    <a:ext uri="{9D8B030D-6E8A-4147-A177-3AD203B41FA5}">
                      <a16:colId xmlns:a16="http://schemas.microsoft.com/office/drawing/2014/main" val="3082384615"/>
                    </a:ext>
                  </a:extLst>
                </a:gridCol>
                <a:gridCol w="207329">
                  <a:extLst>
                    <a:ext uri="{9D8B030D-6E8A-4147-A177-3AD203B41FA5}">
                      <a16:colId xmlns:a16="http://schemas.microsoft.com/office/drawing/2014/main" val="4273878802"/>
                    </a:ext>
                  </a:extLst>
                </a:gridCol>
                <a:gridCol w="207329">
                  <a:extLst>
                    <a:ext uri="{9D8B030D-6E8A-4147-A177-3AD203B41FA5}">
                      <a16:colId xmlns:a16="http://schemas.microsoft.com/office/drawing/2014/main" val="1736419298"/>
                    </a:ext>
                  </a:extLst>
                </a:gridCol>
                <a:gridCol w="207329">
                  <a:extLst>
                    <a:ext uri="{9D8B030D-6E8A-4147-A177-3AD203B41FA5}">
                      <a16:colId xmlns:a16="http://schemas.microsoft.com/office/drawing/2014/main" val="2788469485"/>
                    </a:ext>
                  </a:extLst>
                </a:gridCol>
                <a:gridCol w="207329">
                  <a:extLst>
                    <a:ext uri="{9D8B030D-6E8A-4147-A177-3AD203B41FA5}">
                      <a16:colId xmlns:a16="http://schemas.microsoft.com/office/drawing/2014/main" val="1352064370"/>
                    </a:ext>
                  </a:extLst>
                </a:gridCol>
                <a:gridCol w="207329">
                  <a:extLst>
                    <a:ext uri="{9D8B030D-6E8A-4147-A177-3AD203B41FA5}">
                      <a16:colId xmlns:a16="http://schemas.microsoft.com/office/drawing/2014/main" val="3233275848"/>
                    </a:ext>
                  </a:extLst>
                </a:gridCol>
                <a:gridCol w="207329">
                  <a:extLst>
                    <a:ext uri="{9D8B030D-6E8A-4147-A177-3AD203B41FA5}">
                      <a16:colId xmlns:a16="http://schemas.microsoft.com/office/drawing/2014/main" val="3959326198"/>
                    </a:ext>
                  </a:extLst>
                </a:gridCol>
                <a:gridCol w="207329">
                  <a:extLst>
                    <a:ext uri="{9D8B030D-6E8A-4147-A177-3AD203B41FA5}">
                      <a16:colId xmlns:a16="http://schemas.microsoft.com/office/drawing/2014/main" val="4059777406"/>
                    </a:ext>
                  </a:extLst>
                </a:gridCol>
                <a:gridCol w="207329">
                  <a:extLst>
                    <a:ext uri="{9D8B030D-6E8A-4147-A177-3AD203B41FA5}">
                      <a16:colId xmlns:a16="http://schemas.microsoft.com/office/drawing/2014/main" val="2167347396"/>
                    </a:ext>
                  </a:extLst>
                </a:gridCol>
                <a:gridCol w="207329">
                  <a:extLst>
                    <a:ext uri="{9D8B030D-6E8A-4147-A177-3AD203B41FA5}">
                      <a16:colId xmlns:a16="http://schemas.microsoft.com/office/drawing/2014/main" val="1389063020"/>
                    </a:ext>
                  </a:extLst>
                </a:gridCol>
                <a:gridCol w="207329">
                  <a:extLst>
                    <a:ext uri="{9D8B030D-6E8A-4147-A177-3AD203B41FA5}">
                      <a16:colId xmlns:a16="http://schemas.microsoft.com/office/drawing/2014/main" val="4237163602"/>
                    </a:ext>
                  </a:extLst>
                </a:gridCol>
                <a:gridCol w="207329">
                  <a:extLst>
                    <a:ext uri="{9D8B030D-6E8A-4147-A177-3AD203B41FA5}">
                      <a16:colId xmlns:a16="http://schemas.microsoft.com/office/drawing/2014/main" val="2394983945"/>
                    </a:ext>
                  </a:extLst>
                </a:gridCol>
                <a:gridCol w="215284">
                  <a:extLst>
                    <a:ext uri="{9D8B030D-6E8A-4147-A177-3AD203B41FA5}">
                      <a16:colId xmlns:a16="http://schemas.microsoft.com/office/drawing/2014/main" val="4145961332"/>
                    </a:ext>
                  </a:extLst>
                </a:gridCol>
                <a:gridCol w="139700">
                  <a:extLst>
                    <a:ext uri="{9D8B030D-6E8A-4147-A177-3AD203B41FA5}">
                      <a16:colId xmlns:a16="http://schemas.microsoft.com/office/drawing/2014/main" val="444835381"/>
                    </a:ext>
                  </a:extLst>
                </a:gridCol>
              </a:tblGrid>
              <a:tr h="123835">
                <a:tc gridSpan="3">
                  <a:txBody>
                    <a:bodyPr/>
                    <a:lstStyle/>
                    <a:p>
                      <a:pPr algn="ctr"/>
                      <a:r>
                        <a:rPr lang="es-ES" sz="1100" b="0" dirty="0">
                          <a:solidFill>
                            <a:schemeClr val="tx1">
                              <a:lumMod val="75000"/>
                              <a:lumOff val="25000"/>
                            </a:schemeClr>
                          </a:solidFill>
                          <a:latin typeface="Coolvetica Rg" panose="020B0603030602020004" pitchFamily="34" charset="0"/>
                        </a:rPr>
                        <a:t>2024</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hMerge="1">
                  <a:txBody>
                    <a:bodyPr/>
                    <a:lstStyle/>
                    <a:p>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gridSpan="12">
                  <a:txBody>
                    <a:bodyPr/>
                    <a:lstStyle/>
                    <a:p>
                      <a:pPr algn="ctr"/>
                      <a:r>
                        <a:rPr lang="es-ES" sz="1100" b="0" dirty="0">
                          <a:solidFill>
                            <a:schemeClr val="tx1">
                              <a:lumMod val="75000"/>
                              <a:lumOff val="25000"/>
                            </a:schemeClr>
                          </a:solidFill>
                          <a:latin typeface="Coolvetica Rg" panose="020B0603030602020004" pitchFamily="34" charset="0"/>
                        </a:rPr>
                        <a:t>2025</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gridSpan="12">
                  <a:txBody>
                    <a:bodyPr/>
                    <a:lstStyle/>
                    <a:p>
                      <a:pPr algn="ctr"/>
                      <a:r>
                        <a:rPr lang="es-ES" sz="1100" b="0">
                          <a:solidFill>
                            <a:schemeClr val="tx1">
                              <a:lumMod val="75000"/>
                              <a:lumOff val="25000"/>
                            </a:schemeClr>
                          </a:solidFill>
                          <a:latin typeface="Coolvetica Rg" panose="020B0603030602020004" pitchFamily="34" charset="0"/>
                        </a:rPr>
                        <a:t>2026</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gridSpan="12">
                  <a:txBody>
                    <a:bodyPr/>
                    <a:lstStyle/>
                    <a:p>
                      <a:pPr algn="ctr"/>
                      <a:r>
                        <a:rPr lang="es-ES" sz="1100" b="0">
                          <a:solidFill>
                            <a:schemeClr val="tx1">
                              <a:lumMod val="75000"/>
                              <a:lumOff val="25000"/>
                            </a:schemeClr>
                          </a:solidFill>
                          <a:latin typeface="Coolvetica Rg" panose="020B0603030602020004" pitchFamily="34" charset="0"/>
                        </a:rPr>
                        <a:t>2027</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gridSpan="12">
                  <a:txBody>
                    <a:bodyPr/>
                    <a:lstStyle/>
                    <a:p>
                      <a:pPr algn="ctr"/>
                      <a:r>
                        <a:rPr lang="es-ES" sz="1100" b="0" dirty="0">
                          <a:solidFill>
                            <a:schemeClr val="tx1">
                              <a:lumMod val="75000"/>
                              <a:lumOff val="25000"/>
                            </a:schemeClr>
                          </a:solidFill>
                          <a:latin typeface="Coolvetica Rg" panose="020B0603030602020004" pitchFamily="34" charset="0"/>
                        </a:rPr>
                        <a:t>2028</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69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dirty="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006892"/>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dirty="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a:txBody>
                    <a:bodyPr/>
                    <a:lstStyle/>
                    <a:p>
                      <a:pPr algn="ctr"/>
                      <a:endParaRPr lang="es-ES" sz="1100" b="0" dirty="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00669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extLst>
                  <a:ext uri="{0D108BD9-81ED-4DB2-BD59-A6C34878D82A}">
                    <a16:rowId xmlns:a16="http://schemas.microsoft.com/office/drawing/2014/main" val="3024744873"/>
                  </a:ext>
                </a:extLst>
              </a:tr>
              <a:tr h="120190">
                <a:tc>
                  <a:txBody>
                    <a:bodyPr/>
                    <a:lstStyle/>
                    <a:p>
                      <a:pPr algn="ctr"/>
                      <a:r>
                        <a:rPr lang="es-ES" sz="1100" b="0">
                          <a:solidFill>
                            <a:schemeClr val="tx1">
                              <a:lumMod val="75000"/>
                              <a:lumOff val="25000"/>
                            </a:schemeClr>
                          </a:solidFill>
                          <a:latin typeface="Coolvetica Rg" panose="020B0603030602020004" pitchFamily="34" charset="0"/>
                        </a:rPr>
                        <a:t>10</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11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12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3</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4</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5</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6</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7</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8</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9</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10</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11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12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3</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4</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5</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6</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7</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8</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9</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10</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11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75000"/>
                              <a:lumOff val="25000"/>
                            </a:schemeClr>
                          </a:solidFill>
                          <a:latin typeface="Coolvetica Rg" panose="020B0603030602020004" pitchFamily="34" charset="0"/>
                        </a:rPr>
                        <a:t>12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3</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4</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5</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6</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7</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8</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9</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10</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11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12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3</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4</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5</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6</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marL="0" marR="0" indent="0" algn="ctr" defTabSz="584200" rtl="0" latinLnBrk="0">
                        <a:lnSpc>
                          <a:spcPct val="100000"/>
                        </a:lnSpc>
                        <a:spcBef>
                          <a:spcPts val="0"/>
                        </a:spcBef>
                        <a:spcAft>
                          <a:spcPts val="0"/>
                        </a:spcAft>
                        <a:buClrTx/>
                        <a:buSzTx/>
                        <a:buFontTx/>
                        <a:buNone/>
                        <a:tabLst/>
                      </a:pPr>
                      <a:r>
                        <a:rPr lang="es-ES" sz="1100" b="0" i="0" u="none" strike="noStrike" cap="none" spc="0" baseline="0" dirty="0">
                          <a:solidFill>
                            <a:schemeClr val="tx1">
                              <a:lumMod val="75000"/>
                              <a:lumOff val="25000"/>
                            </a:schemeClr>
                          </a:solidFill>
                          <a:uFillTx/>
                          <a:latin typeface="Coolvetica Rg" panose="020B0603030602020004" pitchFamily="34" charset="0"/>
                          <a:ea typeface="+mn-ea"/>
                          <a:cs typeface="+mn-cs"/>
                          <a:sym typeface="Helvetica Neue"/>
                        </a:rPr>
                        <a:t>7</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marL="0" marR="0" indent="0" algn="ctr" defTabSz="584200" rtl="0" latinLnBrk="0">
                        <a:lnSpc>
                          <a:spcPct val="100000"/>
                        </a:lnSpc>
                        <a:spcBef>
                          <a:spcPts val="0"/>
                        </a:spcBef>
                        <a:spcAft>
                          <a:spcPts val="0"/>
                        </a:spcAft>
                        <a:buClrTx/>
                        <a:buSzTx/>
                        <a:buFontTx/>
                        <a:buNone/>
                        <a:tabLst/>
                      </a:pPr>
                      <a:r>
                        <a:rPr lang="es-ES" sz="1100" b="0" i="0" u="none" strike="noStrike" cap="none" spc="0" baseline="0" dirty="0">
                          <a:solidFill>
                            <a:schemeClr val="tx1">
                              <a:lumMod val="75000"/>
                              <a:lumOff val="25000"/>
                            </a:schemeClr>
                          </a:solidFill>
                          <a:uFillTx/>
                          <a:latin typeface="Coolvetica Rg" panose="020B0603030602020004" pitchFamily="34" charset="0"/>
                          <a:ea typeface="+mn-ea"/>
                          <a:cs typeface="+mn-cs"/>
                          <a:sym typeface="Helvetica Neue"/>
                        </a:rPr>
                        <a:t>8</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marL="0" marR="0" indent="0" algn="ctr" defTabSz="584200" rtl="0" latinLnBrk="0">
                        <a:lnSpc>
                          <a:spcPct val="100000"/>
                        </a:lnSpc>
                        <a:spcBef>
                          <a:spcPts val="0"/>
                        </a:spcBef>
                        <a:spcAft>
                          <a:spcPts val="0"/>
                        </a:spcAft>
                        <a:buClrTx/>
                        <a:buSzTx/>
                        <a:buFontTx/>
                        <a:buNone/>
                        <a:tabLst/>
                      </a:pPr>
                      <a:r>
                        <a:rPr lang="es-ES" sz="1100" b="0" i="0" u="none" strike="noStrike" cap="none" spc="0" baseline="0" dirty="0">
                          <a:solidFill>
                            <a:schemeClr val="tx1">
                              <a:lumMod val="75000"/>
                              <a:lumOff val="25000"/>
                            </a:schemeClr>
                          </a:solidFill>
                          <a:uFillTx/>
                          <a:latin typeface="Coolvetica Rg" panose="020B0603030602020004" pitchFamily="34" charset="0"/>
                          <a:ea typeface="+mn-ea"/>
                          <a:cs typeface="+mn-cs"/>
                          <a:sym typeface="Helvetica Neue"/>
                        </a:rPr>
                        <a:t>9</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marL="0" marR="0" indent="0" algn="ctr" defTabSz="584200" rtl="0" latinLnBrk="0">
                        <a:lnSpc>
                          <a:spcPct val="100000"/>
                        </a:lnSpc>
                        <a:spcBef>
                          <a:spcPts val="0"/>
                        </a:spcBef>
                        <a:spcAft>
                          <a:spcPts val="0"/>
                        </a:spcAft>
                        <a:buClrTx/>
                        <a:buSzTx/>
                        <a:buFontTx/>
                        <a:buNone/>
                        <a:tabLst/>
                      </a:pPr>
                      <a:r>
                        <a:rPr lang="es-ES" sz="1100" b="0" i="0" u="none" strike="noStrike" cap="none" spc="0" baseline="0" dirty="0">
                          <a:solidFill>
                            <a:schemeClr val="tx1">
                              <a:lumMod val="75000"/>
                              <a:lumOff val="25000"/>
                            </a:schemeClr>
                          </a:solidFill>
                          <a:uFillTx/>
                          <a:latin typeface="Coolvetica Rg" panose="020B0603030602020004" pitchFamily="34" charset="0"/>
                          <a:ea typeface="+mn-ea"/>
                          <a:cs typeface="+mn-cs"/>
                          <a:sym typeface="Helvetica Neue"/>
                        </a:rPr>
                        <a:t>10</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marL="0" marR="0" indent="0" algn="ctr" defTabSz="584200" rtl="0" latinLnBrk="0">
                        <a:lnSpc>
                          <a:spcPct val="100000"/>
                        </a:lnSpc>
                        <a:spcBef>
                          <a:spcPts val="0"/>
                        </a:spcBef>
                        <a:spcAft>
                          <a:spcPts val="0"/>
                        </a:spcAft>
                        <a:buClrTx/>
                        <a:buSzTx/>
                        <a:buFontTx/>
                        <a:buNone/>
                        <a:tabLst/>
                      </a:pPr>
                      <a:r>
                        <a:rPr lang="es-ES" sz="1100" b="0" i="0" u="none" strike="noStrike" cap="none" spc="0" baseline="0" dirty="0">
                          <a:solidFill>
                            <a:schemeClr val="tx1">
                              <a:lumMod val="75000"/>
                              <a:lumOff val="25000"/>
                            </a:schemeClr>
                          </a:solidFill>
                          <a:uFillTx/>
                          <a:latin typeface="Coolvetica Rg" panose="020B0603030602020004" pitchFamily="34" charset="0"/>
                          <a:ea typeface="+mn-ea"/>
                          <a:cs typeface="+mn-cs"/>
                          <a:sym typeface="Helvetica Neue"/>
                        </a:rPr>
                        <a:t>11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12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dirty="0">
                          <a:solidFill>
                            <a:schemeClr val="tx1">
                              <a:lumMod val="75000"/>
                              <a:lumOff val="25000"/>
                            </a:schemeClr>
                          </a:solidFill>
                          <a:latin typeface="Coolvetica Rg" panose="020B0603030602020004" pitchFamily="34" charset="0"/>
                        </a:rPr>
                        <a:t>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extLst>
                  <a:ext uri="{0D108BD9-81ED-4DB2-BD59-A6C34878D82A}">
                    <a16:rowId xmlns:a16="http://schemas.microsoft.com/office/drawing/2014/main" val="1833274854"/>
                  </a:ext>
                </a:extLst>
              </a:tr>
            </a:tbl>
          </a:graphicData>
        </a:graphic>
      </p:graphicFrame>
      <p:sp>
        <p:nvSpPr>
          <p:cNvPr id="41" name="CuadroTexto 40">
            <a:extLst>
              <a:ext uri="{FF2B5EF4-FFF2-40B4-BE49-F238E27FC236}">
                <a16:creationId xmlns:a16="http://schemas.microsoft.com/office/drawing/2014/main" id="{0E74B101-911F-D854-A267-7B05BF285F38}"/>
              </a:ext>
            </a:extLst>
          </p:cNvPr>
          <p:cNvSpPr txBox="1"/>
          <p:nvPr/>
        </p:nvSpPr>
        <p:spPr>
          <a:xfrm>
            <a:off x="11071920" y="5049698"/>
            <a:ext cx="658599" cy="430887"/>
          </a:xfrm>
          <a:prstGeom prst="rect">
            <a:avLst/>
          </a:prstGeom>
          <a:noFill/>
          <a:ln>
            <a:solidFill>
              <a:srgbClr val="006892"/>
            </a:solidFill>
          </a:ln>
        </p:spPr>
        <p:txBody>
          <a:bodyPr wrap="square">
            <a:spAutoFit/>
          </a:bodyPr>
          <a:lstStyle/>
          <a:p>
            <a:pPr algn="ctr"/>
            <a:r>
              <a:rPr lang="es-ES" sz="1100">
                <a:solidFill>
                  <a:srgbClr val="006892"/>
                </a:solidFill>
                <a:latin typeface="Coolvetica Rg" panose="020B0603030602020004"/>
              </a:rPr>
              <a:t>Informe final</a:t>
            </a:r>
          </a:p>
        </p:txBody>
      </p:sp>
      <p:cxnSp>
        <p:nvCxnSpPr>
          <p:cNvPr id="44" name="Conector recto 43">
            <a:extLst>
              <a:ext uri="{FF2B5EF4-FFF2-40B4-BE49-F238E27FC236}">
                <a16:creationId xmlns:a16="http://schemas.microsoft.com/office/drawing/2014/main" id="{07B307AF-A281-4EEC-83EF-917FD8543C7E}"/>
              </a:ext>
            </a:extLst>
          </p:cNvPr>
          <p:cNvCxnSpPr>
            <a:cxnSpLocks/>
          </p:cNvCxnSpPr>
          <p:nvPr/>
        </p:nvCxnSpPr>
        <p:spPr>
          <a:xfrm flipV="1">
            <a:off x="11730519" y="4859612"/>
            <a:ext cx="226" cy="620973"/>
          </a:xfrm>
          <a:prstGeom prst="line">
            <a:avLst/>
          </a:prstGeom>
          <a:noFill/>
          <a:ln w="25400" cap="flat">
            <a:solidFill>
              <a:srgbClr val="006892"/>
            </a:solidFill>
            <a:prstDash val="solid"/>
            <a:miter lim="400000"/>
          </a:ln>
          <a:effectLst/>
          <a:sp3d/>
        </p:spPr>
        <p:style>
          <a:lnRef idx="0">
            <a:scrgbClr r="0" g="0" b="0"/>
          </a:lnRef>
          <a:fillRef idx="0">
            <a:scrgbClr r="0" g="0" b="0"/>
          </a:fillRef>
          <a:effectRef idx="0">
            <a:scrgbClr r="0" g="0" b="0"/>
          </a:effectRef>
          <a:fontRef idx="none"/>
        </p:style>
      </p:cxnSp>
      <p:sp>
        <p:nvSpPr>
          <p:cNvPr id="49" name="CuadroTexto 48">
            <a:extLst>
              <a:ext uri="{FF2B5EF4-FFF2-40B4-BE49-F238E27FC236}">
                <a16:creationId xmlns:a16="http://schemas.microsoft.com/office/drawing/2014/main" id="{B33ED48B-C782-E050-311B-2AFDF6CCC9CC}"/>
              </a:ext>
            </a:extLst>
          </p:cNvPr>
          <p:cNvSpPr txBox="1"/>
          <p:nvPr/>
        </p:nvSpPr>
        <p:spPr>
          <a:xfrm>
            <a:off x="576189" y="5119841"/>
            <a:ext cx="658599" cy="400110"/>
          </a:xfrm>
          <a:prstGeom prst="rect">
            <a:avLst/>
          </a:prstGeom>
          <a:noFill/>
          <a:ln>
            <a:solidFill>
              <a:srgbClr val="006892"/>
            </a:solidFill>
          </a:ln>
        </p:spPr>
        <p:txBody>
          <a:bodyPr wrap="square">
            <a:spAutoFit/>
          </a:bodyPr>
          <a:lstStyle/>
          <a:p>
            <a:pPr algn="ctr"/>
            <a:r>
              <a:rPr lang="es-ES" sz="1000">
                <a:solidFill>
                  <a:srgbClr val="287E8C"/>
                </a:solidFill>
                <a:latin typeface="Coolvetica Rg" panose="020B0603030602020004"/>
              </a:rPr>
              <a:t>Inicio de proyecto</a:t>
            </a:r>
          </a:p>
        </p:txBody>
      </p:sp>
      <p:cxnSp>
        <p:nvCxnSpPr>
          <p:cNvPr id="50" name="Conector recto 49">
            <a:extLst>
              <a:ext uri="{FF2B5EF4-FFF2-40B4-BE49-F238E27FC236}">
                <a16:creationId xmlns:a16="http://schemas.microsoft.com/office/drawing/2014/main" id="{B2B37026-C923-5C50-3397-090D26D91F3B}"/>
              </a:ext>
            </a:extLst>
          </p:cNvPr>
          <p:cNvCxnSpPr>
            <a:cxnSpLocks/>
          </p:cNvCxnSpPr>
          <p:nvPr/>
        </p:nvCxnSpPr>
        <p:spPr>
          <a:xfrm flipV="1">
            <a:off x="1234788" y="4910109"/>
            <a:ext cx="226" cy="620973"/>
          </a:xfrm>
          <a:prstGeom prst="line">
            <a:avLst/>
          </a:prstGeom>
          <a:noFill/>
          <a:ln w="25400" cap="flat">
            <a:solidFill>
              <a:srgbClr val="006892"/>
            </a:solidFill>
            <a:prstDash val="solid"/>
            <a:miter lim="400000"/>
          </a:ln>
          <a:effectLst/>
          <a:sp3d/>
        </p:spPr>
        <p:style>
          <a:lnRef idx="0">
            <a:scrgbClr r="0" g="0" b="0"/>
          </a:lnRef>
          <a:fillRef idx="0">
            <a:scrgbClr r="0" g="0" b="0"/>
          </a:fillRef>
          <a:effectRef idx="0">
            <a:scrgbClr r="0" g="0" b="0"/>
          </a:effectRef>
          <a:fontRef idx="none"/>
        </p:style>
      </p:cxnSp>
      <p:sp>
        <p:nvSpPr>
          <p:cNvPr id="2" name="CuadroTexto 1">
            <a:extLst>
              <a:ext uri="{FF2B5EF4-FFF2-40B4-BE49-F238E27FC236}">
                <a16:creationId xmlns:a16="http://schemas.microsoft.com/office/drawing/2014/main" id="{BB9113F4-E0E0-C981-7248-0FDF43568664}"/>
              </a:ext>
            </a:extLst>
          </p:cNvPr>
          <p:cNvSpPr txBox="1"/>
          <p:nvPr/>
        </p:nvSpPr>
        <p:spPr>
          <a:xfrm>
            <a:off x="3462707" y="5065087"/>
            <a:ext cx="809349" cy="400110"/>
          </a:xfrm>
          <a:prstGeom prst="rect">
            <a:avLst/>
          </a:prstGeom>
          <a:noFill/>
          <a:ln>
            <a:solidFill>
              <a:srgbClr val="F1AE31"/>
            </a:solidFill>
          </a:ln>
        </p:spPr>
        <p:txBody>
          <a:bodyPr wrap="square">
            <a:spAutoFit/>
          </a:bodyPr>
          <a:lstStyle/>
          <a:p>
            <a:pPr algn="ctr"/>
            <a:r>
              <a:rPr lang="es-ES" sz="1000" dirty="0">
                <a:solidFill>
                  <a:srgbClr val="287E8C"/>
                </a:solidFill>
                <a:latin typeface="Coolvetica Rg" panose="020B0603030602020004"/>
              </a:rPr>
              <a:t>Informe intermedio</a:t>
            </a:r>
          </a:p>
        </p:txBody>
      </p:sp>
      <p:cxnSp>
        <p:nvCxnSpPr>
          <p:cNvPr id="3" name="Conector recto 2">
            <a:extLst>
              <a:ext uri="{FF2B5EF4-FFF2-40B4-BE49-F238E27FC236}">
                <a16:creationId xmlns:a16="http://schemas.microsoft.com/office/drawing/2014/main" id="{1FC8C6AB-E64B-493E-A7E1-70EF632193A1}"/>
              </a:ext>
            </a:extLst>
          </p:cNvPr>
          <p:cNvCxnSpPr>
            <a:cxnSpLocks/>
          </p:cNvCxnSpPr>
          <p:nvPr/>
        </p:nvCxnSpPr>
        <p:spPr>
          <a:xfrm flipV="1">
            <a:off x="4272056" y="4855355"/>
            <a:ext cx="226" cy="620973"/>
          </a:xfrm>
          <a:prstGeom prst="line">
            <a:avLst/>
          </a:prstGeom>
          <a:noFill/>
          <a:ln w="25400" cap="flat">
            <a:solidFill>
              <a:srgbClr val="F1AE31"/>
            </a:solidFill>
            <a:prstDash val="solid"/>
            <a:miter lim="400000"/>
          </a:ln>
          <a:effectLst/>
          <a:sp3d/>
        </p:spPr>
        <p:style>
          <a:lnRef idx="0">
            <a:scrgbClr r="0" g="0" b="0"/>
          </a:lnRef>
          <a:fillRef idx="0">
            <a:scrgbClr r="0" g="0" b="0"/>
          </a:fillRef>
          <a:effectRef idx="0">
            <a:scrgbClr r="0" g="0" b="0"/>
          </a:effectRef>
          <a:fontRef idx="none"/>
        </p:style>
      </p:cxnSp>
      <p:sp>
        <p:nvSpPr>
          <p:cNvPr id="7" name="CuadroTexto 6">
            <a:extLst>
              <a:ext uri="{FF2B5EF4-FFF2-40B4-BE49-F238E27FC236}">
                <a16:creationId xmlns:a16="http://schemas.microsoft.com/office/drawing/2014/main" id="{77DF1D3C-EBF1-D25E-8449-0047CEF216F6}"/>
              </a:ext>
            </a:extLst>
          </p:cNvPr>
          <p:cNvSpPr txBox="1"/>
          <p:nvPr/>
        </p:nvSpPr>
        <p:spPr>
          <a:xfrm>
            <a:off x="5973649" y="5076218"/>
            <a:ext cx="789506" cy="400110"/>
          </a:xfrm>
          <a:prstGeom prst="rect">
            <a:avLst/>
          </a:prstGeom>
          <a:noFill/>
          <a:ln>
            <a:solidFill>
              <a:srgbClr val="F1AE31"/>
            </a:solidFill>
          </a:ln>
        </p:spPr>
        <p:txBody>
          <a:bodyPr wrap="square">
            <a:spAutoFit/>
          </a:bodyPr>
          <a:lstStyle/>
          <a:p>
            <a:r>
              <a:rPr lang="es-ES" sz="1000" dirty="0">
                <a:solidFill>
                  <a:srgbClr val="287E8C"/>
                </a:solidFill>
                <a:latin typeface="Coolvetica Rg" panose="020B0603030602020004"/>
              </a:rPr>
              <a:t>Informe intermedio</a:t>
            </a:r>
          </a:p>
        </p:txBody>
      </p:sp>
      <p:cxnSp>
        <p:nvCxnSpPr>
          <p:cNvPr id="9" name="Conector recto 8">
            <a:extLst>
              <a:ext uri="{FF2B5EF4-FFF2-40B4-BE49-F238E27FC236}">
                <a16:creationId xmlns:a16="http://schemas.microsoft.com/office/drawing/2014/main" id="{98EC593C-094C-FD36-D11D-32D35D0F2470}"/>
              </a:ext>
            </a:extLst>
          </p:cNvPr>
          <p:cNvCxnSpPr>
            <a:cxnSpLocks/>
          </p:cNvCxnSpPr>
          <p:nvPr/>
        </p:nvCxnSpPr>
        <p:spPr>
          <a:xfrm flipV="1">
            <a:off x="6763154" y="4866486"/>
            <a:ext cx="226" cy="620973"/>
          </a:xfrm>
          <a:prstGeom prst="line">
            <a:avLst/>
          </a:prstGeom>
          <a:noFill/>
          <a:ln w="25400" cap="flat">
            <a:solidFill>
              <a:srgbClr val="F1AE31"/>
            </a:solidFill>
            <a:prstDash val="solid"/>
            <a:miter lim="400000"/>
          </a:ln>
          <a:effectLst/>
          <a:sp3d/>
        </p:spPr>
        <p:style>
          <a:lnRef idx="0">
            <a:scrgbClr r="0" g="0" b="0"/>
          </a:lnRef>
          <a:fillRef idx="0">
            <a:scrgbClr r="0" g="0" b="0"/>
          </a:fillRef>
          <a:effectRef idx="0">
            <a:scrgbClr r="0" g="0" b="0"/>
          </a:effectRef>
          <a:fontRef idx="none"/>
        </p:style>
      </p:cxnSp>
      <p:sp>
        <p:nvSpPr>
          <p:cNvPr id="10" name="CuadroTexto 9">
            <a:extLst>
              <a:ext uri="{FF2B5EF4-FFF2-40B4-BE49-F238E27FC236}">
                <a16:creationId xmlns:a16="http://schemas.microsoft.com/office/drawing/2014/main" id="{7C421BCC-6B96-7683-F6A3-3D4E7D4122B5}"/>
              </a:ext>
            </a:extLst>
          </p:cNvPr>
          <p:cNvSpPr txBox="1"/>
          <p:nvPr/>
        </p:nvSpPr>
        <p:spPr>
          <a:xfrm>
            <a:off x="8499328" y="5065087"/>
            <a:ext cx="774767" cy="400110"/>
          </a:xfrm>
          <a:prstGeom prst="rect">
            <a:avLst/>
          </a:prstGeom>
          <a:noFill/>
          <a:ln>
            <a:solidFill>
              <a:srgbClr val="F1AE31"/>
            </a:solidFill>
          </a:ln>
        </p:spPr>
        <p:txBody>
          <a:bodyPr wrap="square">
            <a:spAutoFit/>
          </a:bodyPr>
          <a:lstStyle/>
          <a:p>
            <a:r>
              <a:rPr lang="es-ES" sz="1000" dirty="0">
                <a:solidFill>
                  <a:srgbClr val="287E8C"/>
                </a:solidFill>
                <a:latin typeface="Coolvetica Rg" panose="020B0603030602020004"/>
              </a:rPr>
              <a:t>Informe intermedio</a:t>
            </a:r>
          </a:p>
        </p:txBody>
      </p:sp>
      <p:cxnSp>
        <p:nvCxnSpPr>
          <p:cNvPr id="12" name="Conector recto 11">
            <a:extLst>
              <a:ext uri="{FF2B5EF4-FFF2-40B4-BE49-F238E27FC236}">
                <a16:creationId xmlns:a16="http://schemas.microsoft.com/office/drawing/2014/main" id="{BF631D34-FC63-16BA-D594-34D7B2654AFD}"/>
              </a:ext>
            </a:extLst>
          </p:cNvPr>
          <p:cNvCxnSpPr>
            <a:cxnSpLocks/>
          </p:cNvCxnSpPr>
          <p:nvPr/>
        </p:nvCxnSpPr>
        <p:spPr>
          <a:xfrm flipV="1">
            <a:off x="9274095" y="4855355"/>
            <a:ext cx="226" cy="620973"/>
          </a:xfrm>
          <a:prstGeom prst="line">
            <a:avLst/>
          </a:prstGeom>
          <a:noFill/>
          <a:ln w="25400" cap="flat">
            <a:solidFill>
              <a:srgbClr val="F1AE31"/>
            </a:solidFill>
            <a:prstDash val="solid"/>
            <a:miter lim="400000"/>
          </a:ln>
          <a:effectLst/>
          <a:sp3d/>
        </p:spPr>
        <p:style>
          <a:lnRef idx="0">
            <a:scrgbClr r="0" g="0" b="0"/>
          </a:lnRef>
          <a:fillRef idx="0">
            <a:scrgbClr r="0" g="0" b="0"/>
          </a:fillRef>
          <a:effectRef idx="0">
            <a:scrgbClr r="0" g="0" b="0"/>
          </a:effectRef>
          <a:fontRef idx="none"/>
        </p:style>
      </p:cxnSp>
      <p:sp>
        <p:nvSpPr>
          <p:cNvPr id="21" name="CuadroTexto 20">
            <a:extLst>
              <a:ext uri="{FF2B5EF4-FFF2-40B4-BE49-F238E27FC236}">
                <a16:creationId xmlns:a16="http://schemas.microsoft.com/office/drawing/2014/main" id="{B26D314F-AD10-67E6-16B4-DD98F9ED0E92}"/>
              </a:ext>
            </a:extLst>
          </p:cNvPr>
          <p:cNvSpPr txBox="1"/>
          <p:nvPr/>
        </p:nvSpPr>
        <p:spPr>
          <a:xfrm>
            <a:off x="11590816" y="4431694"/>
            <a:ext cx="557949" cy="2539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s-ES" sz="1050" b="0" dirty="0">
                <a:solidFill>
                  <a:schemeClr val="tx1">
                    <a:lumMod val="75000"/>
                    <a:lumOff val="25000"/>
                  </a:schemeClr>
                </a:solidFill>
                <a:latin typeface="Coolvetica Rg" panose="020B0603030602020004" pitchFamily="34" charset="0"/>
              </a:rPr>
              <a:t>2029</a:t>
            </a:r>
          </a:p>
        </p:txBody>
      </p:sp>
    </p:spTree>
    <p:extLst>
      <p:ext uri="{BB962C8B-B14F-4D97-AF65-F5344CB8AC3E}">
        <p14:creationId xmlns:p14="http://schemas.microsoft.com/office/powerpoint/2010/main" val="1946296669"/>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9D55A-1FF0-B2A4-3F8F-CC3BECA59B7E}"/>
            </a:ext>
          </a:extLst>
        </p:cNvPr>
        <p:cNvGrpSpPr/>
        <p:nvPr/>
      </p:nvGrpSpPr>
      <p:grpSpPr>
        <a:xfrm>
          <a:off x="0" y="0"/>
          <a:ext cx="0" cy="0"/>
          <a:chOff x="0" y="0"/>
          <a:chExt cx="0" cy="0"/>
        </a:xfrm>
      </p:grpSpPr>
      <p:pic>
        <p:nvPicPr>
          <p:cNvPr id="23" name="Imagen 22">
            <a:extLst>
              <a:ext uri="{FF2B5EF4-FFF2-40B4-BE49-F238E27FC236}">
                <a16:creationId xmlns:a16="http://schemas.microsoft.com/office/drawing/2014/main" id="{56C5840B-485F-CC1E-EDBA-1505836BB833}"/>
              </a:ext>
            </a:extLst>
          </p:cNvPr>
          <p:cNvPicPr>
            <a:picLocks noGrp="1" noRot="1" noChangeAspect="1" noMove="1" noResize="1" noEditPoints="1" noAdjustHandles="1" noChangeArrowheads="1" noChangeShapeType="1" noCrop="1"/>
          </p:cNvPicPr>
          <p:nvPr/>
        </p:nvPicPr>
        <p:blipFill>
          <a:blip r:embed="rId2"/>
          <a:stretch>
            <a:fillRect/>
          </a:stretch>
        </p:blipFill>
        <p:spPr>
          <a:xfrm>
            <a:off x="452" y="380325"/>
            <a:ext cx="13003895" cy="9480102"/>
          </a:xfrm>
          <a:prstGeom prst="rect">
            <a:avLst/>
          </a:prstGeom>
        </p:spPr>
      </p:pic>
      <p:pic>
        <p:nvPicPr>
          <p:cNvPr id="5" name="Imagen 4">
            <a:extLst>
              <a:ext uri="{FF2B5EF4-FFF2-40B4-BE49-F238E27FC236}">
                <a16:creationId xmlns:a16="http://schemas.microsoft.com/office/drawing/2014/main" id="{421BD405-708B-8E4B-02BF-5A95AFC6E660}"/>
              </a:ext>
            </a:extLst>
          </p:cNvPr>
          <p:cNvPicPr>
            <a:picLocks noChangeAspect="1"/>
          </p:cNvPicPr>
          <p:nvPr/>
        </p:nvPicPr>
        <p:blipFill>
          <a:blip r:embed="rId3">
            <a:extLst>
              <a:ext uri="{28A0092B-C50C-407E-A947-70E740481C1C}">
                <a14:useLocalDpi xmlns:a14="http://schemas.microsoft.com/office/drawing/2010/main" val="0"/>
              </a:ext>
            </a:extLst>
          </a:blip>
          <a:srcRect l="1898" r="1898"/>
          <a:stretch/>
        </p:blipFill>
        <p:spPr>
          <a:xfrm>
            <a:off x="10082501" y="380325"/>
            <a:ext cx="2298521" cy="541307"/>
          </a:xfrm>
          <a:prstGeom prst="rect">
            <a:avLst/>
          </a:prstGeom>
        </p:spPr>
      </p:pic>
      <p:sp>
        <p:nvSpPr>
          <p:cNvPr id="16" name="26 CuadroTexto">
            <a:extLst>
              <a:ext uri="{FF2B5EF4-FFF2-40B4-BE49-F238E27FC236}">
                <a16:creationId xmlns:a16="http://schemas.microsoft.com/office/drawing/2014/main" id="{3C055750-F1A8-D979-300C-9994BC298315}"/>
              </a:ext>
            </a:extLst>
          </p:cNvPr>
          <p:cNvSpPr txBox="1"/>
          <p:nvPr/>
        </p:nvSpPr>
        <p:spPr>
          <a:xfrm>
            <a:off x="10714750" y="8929620"/>
            <a:ext cx="1564201" cy="307777"/>
          </a:xfrm>
          <a:prstGeom prst="rect">
            <a:avLst/>
          </a:prstGeom>
          <a:noFill/>
        </p:spPr>
        <p:txBody>
          <a:bodyPr wrap="square" rtlCol="0">
            <a:spAutoFit/>
          </a:bodyPr>
          <a:lstStyle/>
          <a:p>
            <a:pPr algn="r" defTabSz="975390" hangingPunct="1"/>
            <a:r>
              <a:rPr lang="es-ES" sz="1400" kern="1200">
                <a:solidFill>
                  <a:prstClr val="black">
                    <a:lumMod val="75000"/>
                    <a:lumOff val="25000"/>
                  </a:prstClr>
                </a:solidFill>
                <a:latin typeface="Coolvetica Rg" panose="020B0603030602020004" pitchFamily="34" charset="0"/>
              </a:rPr>
              <a:t>Pagina </a:t>
            </a:r>
            <a:fld id="{47EF7B39-1C4B-4A52-A104-F17368C0AE25}" type="slidenum">
              <a:rPr lang="es-ES" sz="1400" b="1" kern="1200">
                <a:solidFill>
                  <a:prstClr val="black">
                    <a:lumMod val="75000"/>
                    <a:lumOff val="25000"/>
                  </a:prstClr>
                </a:solidFill>
                <a:latin typeface="Coolvetica Rg" panose="020B0603030602020004" pitchFamily="34" charset="0"/>
              </a:rPr>
              <a:pPr algn="r" defTabSz="975390" hangingPunct="1"/>
              <a:t>13</a:t>
            </a:fld>
            <a:endParaRPr lang="es-ES" sz="1400" b="1" kern="1200">
              <a:solidFill>
                <a:prstClr val="black">
                  <a:lumMod val="75000"/>
                  <a:lumOff val="25000"/>
                </a:prstClr>
              </a:solidFill>
              <a:latin typeface="Coolvetica Rg" panose="020B0603030602020004" pitchFamily="34" charset="0"/>
            </a:endParaRPr>
          </a:p>
        </p:txBody>
      </p:sp>
      <p:sp>
        <p:nvSpPr>
          <p:cNvPr id="17" name="12 Rectángulo">
            <a:extLst>
              <a:ext uri="{FF2B5EF4-FFF2-40B4-BE49-F238E27FC236}">
                <a16:creationId xmlns:a16="http://schemas.microsoft.com/office/drawing/2014/main" id="{4D447301-3241-24DD-3E71-72BECD410FF5}"/>
              </a:ext>
            </a:extLst>
          </p:cNvPr>
          <p:cNvSpPr/>
          <p:nvPr/>
        </p:nvSpPr>
        <p:spPr>
          <a:xfrm>
            <a:off x="904320" y="644426"/>
            <a:ext cx="8793472" cy="307777"/>
          </a:xfrm>
          <a:prstGeom prst="rect">
            <a:avLst/>
          </a:prstGeom>
        </p:spPr>
        <p:txBody>
          <a:bodyPr wrap="square">
            <a:spAutoFit/>
          </a:bodyPr>
          <a:lstStyle/>
          <a:p>
            <a:pPr algn="l" defTabSz="975390" hangingPunct="1"/>
            <a:r>
              <a:rPr lang="es-ES" sz="1400">
                <a:solidFill>
                  <a:srgbClr val="006690"/>
                </a:solidFill>
                <a:latin typeface="Montserrat" panose="00000500000000000000" pitchFamily="2" charset="0"/>
              </a:rPr>
              <a:t>INDICADORES</a:t>
            </a:r>
          </a:p>
        </p:txBody>
      </p:sp>
      <p:pic>
        <p:nvPicPr>
          <p:cNvPr id="18" name="Imagen 17">
            <a:extLst>
              <a:ext uri="{FF2B5EF4-FFF2-40B4-BE49-F238E27FC236}">
                <a16:creationId xmlns:a16="http://schemas.microsoft.com/office/drawing/2014/main" id="{DA5845D7-F6A6-44FD-AC03-FC196B80FBE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637" y="488312"/>
            <a:ext cx="778486" cy="515973"/>
          </a:xfrm>
          <a:prstGeom prst="rect">
            <a:avLst/>
          </a:prstGeom>
        </p:spPr>
      </p:pic>
      <p:sp>
        <p:nvSpPr>
          <p:cNvPr id="4" name="CuadroTexto 2">
            <a:extLst>
              <a:ext uri="{FF2B5EF4-FFF2-40B4-BE49-F238E27FC236}">
                <a16:creationId xmlns:a16="http://schemas.microsoft.com/office/drawing/2014/main" id="{43AC4479-26CF-9799-812D-BED55F3005D2}"/>
              </a:ext>
            </a:extLst>
          </p:cNvPr>
          <p:cNvSpPr txBox="1"/>
          <p:nvPr/>
        </p:nvSpPr>
        <p:spPr>
          <a:xfrm>
            <a:off x="962908" y="8973165"/>
            <a:ext cx="9721082" cy="400110"/>
          </a:xfrm>
          <a:prstGeom prst="rect">
            <a:avLst/>
          </a:prstGeom>
          <a:noFill/>
          <a:ln>
            <a:noFill/>
          </a:ln>
        </p:spPr>
        <p:txBody>
          <a:bodyPr wrap="square" rtlCol="0">
            <a:spAutoFit/>
          </a:bodyPr>
          <a:lstStyle/>
          <a:p>
            <a:pPr algn="just"/>
            <a:r>
              <a:rPr lang="es-ES" sz="1000">
                <a:solidFill>
                  <a:schemeClr val="tx1">
                    <a:lumMod val="75000"/>
                    <a:lumOff val="25000"/>
                  </a:schemeClr>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p>
        </p:txBody>
      </p:sp>
      <p:graphicFrame>
        <p:nvGraphicFramePr>
          <p:cNvPr id="9" name="Tabla 8">
            <a:extLst>
              <a:ext uri="{FF2B5EF4-FFF2-40B4-BE49-F238E27FC236}">
                <a16:creationId xmlns:a16="http://schemas.microsoft.com/office/drawing/2014/main" id="{C470EB9F-6224-B4A7-3B41-FCB91D598DB5}"/>
              </a:ext>
            </a:extLst>
          </p:cNvPr>
          <p:cNvGraphicFramePr>
            <a:graphicFrameLocks noGrp="1"/>
          </p:cNvGraphicFramePr>
          <p:nvPr>
            <p:extLst>
              <p:ext uri="{D42A27DB-BD31-4B8C-83A1-F6EECF244321}">
                <p14:modId xmlns:p14="http://schemas.microsoft.com/office/powerpoint/2010/main" val="162456203"/>
              </p:ext>
            </p:extLst>
          </p:nvPr>
        </p:nvGraphicFramePr>
        <p:xfrm>
          <a:off x="4607674" y="2601690"/>
          <a:ext cx="6743653" cy="890016"/>
        </p:xfrm>
        <a:graphic>
          <a:graphicData uri="http://schemas.openxmlformats.org/drawingml/2006/table">
            <a:tbl>
              <a:tblPr firstRow="1" bandRow="1">
                <a:tableStyleId>{5C22544A-7EE6-4342-B048-85BDC9FD1C3A}</a:tableStyleId>
              </a:tblPr>
              <a:tblGrid>
                <a:gridCol w="706150">
                  <a:extLst>
                    <a:ext uri="{9D8B030D-6E8A-4147-A177-3AD203B41FA5}">
                      <a16:colId xmlns:a16="http://schemas.microsoft.com/office/drawing/2014/main" val="3551992039"/>
                    </a:ext>
                  </a:extLst>
                </a:gridCol>
                <a:gridCol w="5018812">
                  <a:extLst>
                    <a:ext uri="{9D8B030D-6E8A-4147-A177-3AD203B41FA5}">
                      <a16:colId xmlns:a16="http://schemas.microsoft.com/office/drawing/2014/main" val="2989118502"/>
                    </a:ext>
                  </a:extLst>
                </a:gridCol>
                <a:gridCol w="1018691">
                  <a:extLst>
                    <a:ext uri="{9D8B030D-6E8A-4147-A177-3AD203B41FA5}">
                      <a16:colId xmlns:a16="http://schemas.microsoft.com/office/drawing/2014/main" val="542110260"/>
                    </a:ext>
                  </a:extLst>
                </a:gridCol>
              </a:tblGrid>
              <a:tr h="235712">
                <a:tc>
                  <a:txBody>
                    <a:bodyPr/>
                    <a:lstStyle/>
                    <a:p>
                      <a:pPr algn="just"/>
                      <a:r>
                        <a:rPr lang="es-ES" sz="1100">
                          <a:latin typeface="Raleway" pitchFamily="2" charset="0"/>
                        </a:rPr>
                        <a:t>CODIGO</a:t>
                      </a:r>
                    </a:p>
                  </a:txBody>
                  <a:tcPr marL="73152" marR="73152" marT="36576" marB="36576" anchor="ctr">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solidFill>
                      <a:srgbClr val="F1AE31"/>
                    </a:solidFill>
                  </a:tcPr>
                </a:tc>
                <a:tc>
                  <a:txBody>
                    <a:bodyPr/>
                    <a:lstStyle/>
                    <a:p>
                      <a:pPr algn="just"/>
                      <a:r>
                        <a:rPr lang="es-ES" sz="1100">
                          <a:latin typeface="Raleway" pitchFamily="2" charset="0"/>
                        </a:rPr>
                        <a:t>INDICADOR</a:t>
                      </a:r>
                    </a:p>
                  </a:txBody>
                  <a:tcPr marL="73152" marR="73152" marT="36576" marB="36576" anchor="ctr">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solidFill>
                      <a:srgbClr val="F1AE31"/>
                    </a:solidFill>
                  </a:tcPr>
                </a:tc>
                <a:tc>
                  <a:txBody>
                    <a:bodyPr/>
                    <a:lstStyle/>
                    <a:p>
                      <a:r>
                        <a:rPr lang="es-ES" sz="1100">
                          <a:latin typeface="Raleway" pitchFamily="2" charset="0"/>
                        </a:rPr>
                        <a:t>ESTMACIÓN</a:t>
                      </a:r>
                    </a:p>
                  </a:txBody>
                  <a:tcPr marL="73152" marR="73152" marT="36576" marB="36576" anchor="ctr">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solidFill>
                      <a:srgbClr val="F1AE31"/>
                    </a:solidFill>
                  </a:tcPr>
                </a:tc>
                <a:extLst>
                  <a:ext uri="{0D108BD9-81ED-4DB2-BD59-A6C34878D82A}">
                    <a16:rowId xmlns:a16="http://schemas.microsoft.com/office/drawing/2014/main" val="334477842"/>
                  </a:ext>
                </a:extLst>
              </a:tr>
              <a:tr h="235712">
                <a:tc>
                  <a:txBody>
                    <a:bodyPr/>
                    <a:lstStyle/>
                    <a:p>
                      <a:pPr algn="just"/>
                      <a:r>
                        <a:rPr lang="es-ES" sz="1050" b="0" i="0" u="none" strike="noStrike" cap="none" spc="0" baseline="0">
                          <a:solidFill>
                            <a:schemeClr val="dk1"/>
                          </a:solidFill>
                          <a:uFillTx/>
                          <a:latin typeface="Montserrat" panose="00000500000000000000" pitchFamily="2" charset="0"/>
                          <a:ea typeface="+mn-ea"/>
                          <a:cs typeface="+mn-cs"/>
                          <a:sym typeface="Helvetica Neue"/>
                        </a:rPr>
                        <a:t>RCO 07 </a:t>
                      </a:r>
                    </a:p>
                  </a:txBody>
                  <a:tcPr marL="73152" marR="73152" marT="36576" marB="36576" anchor="ctr">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marL="0" marR="0" indent="0" algn="just" defTabSz="584200" rtl="0" latinLnBrk="0">
                        <a:lnSpc>
                          <a:spcPct val="100000"/>
                        </a:lnSpc>
                        <a:spcBef>
                          <a:spcPts val="0"/>
                        </a:spcBef>
                        <a:spcAft>
                          <a:spcPts val="0"/>
                        </a:spcAft>
                        <a:buClrTx/>
                        <a:buSzTx/>
                        <a:buFontTx/>
                        <a:buNone/>
                        <a:tabLst/>
                      </a:pPr>
                      <a:r>
                        <a:rPr lang="es-ES" sz="1100" b="0" i="0" u="none" strike="noStrike" cap="none" spc="0" baseline="0">
                          <a:solidFill>
                            <a:schemeClr val="dk1"/>
                          </a:solidFill>
                          <a:uFillTx/>
                          <a:latin typeface="Montserrat" panose="00000500000000000000" pitchFamily="2" charset="0"/>
                          <a:ea typeface="+mn-ea"/>
                          <a:cs typeface="+mn-cs"/>
                          <a:sym typeface="Helvetica Neue"/>
                        </a:rPr>
                        <a:t>Organizaciones de investigación que participan en proyectos conjuntos de investigación </a:t>
                      </a:r>
                    </a:p>
                  </a:txBody>
                  <a:tcPr marL="73152" marR="73152" marT="36576" marB="36576" anchor="ctr">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i="0" u="none" strike="noStrike" cap="none" spc="0" baseline="0">
                          <a:solidFill>
                            <a:schemeClr val="dk1"/>
                          </a:solidFill>
                          <a:uFillTx/>
                          <a:latin typeface="Montserrat" panose="00000500000000000000" pitchFamily="2" charset="0"/>
                          <a:ea typeface="+mn-ea"/>
                          <a:cs typeface="+mn-cs"/>
                          <a:sym typeface="Helvetica Neue"/>
                        </a:rPr>
                        <a:t>11</a:t>
                      </a:r>
                    </a:p>
                  </a:txBody>
                  <a:tcPr marL="73152" marR="73152" marT="36576" marB="36576" anchor="ctr">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extLst>
                  <a:ext uri="{0D108BD9-81ED-4DB2-BD59-A6C34878D82A}">
                    <a16:rowId xmlns:a16="http://schemas.microsoft.com/office/drawing/2014/main" val="720368446"/>
                  </a:ext>
                </a:extLst>
              </a:tr>
              <a:tr h="235712">
                <a:tc>
                  <a:txBody>
                    <a:bodyPr/>
                    <a:lstStyle/>
                    <a:p>
                      <a:pPr algn="just"/>
                      <a:r>
                        <a:rPr lang="es-ES" sz="1050" b="0" i="0" u="none" strike="noStrike" cap="none" spc="0" baseline="0">
                          <a:solidFill>
                            <a:schemeClr val="dk1"/>
                          </a:solidFill>
                          <a:uFillTx/>
                          <a:latin typeface="Montserrat" panose="00000500000000000000" pitchFamily="2" charset="0"/>
                          <a:ea typeface="+mn-ea"/>
                          <a:cs typeface="+mn-cs"/>
                          <a:sym typeface="Helvetica Neue"/>
                        </a:rPr>
                        <a:t>RCO 10 </a:t>
                      </a:r>
                    </a:p>
                  </a:txBody>
                  <a:tcPr marL="73152" marR="73152" marT="36576" marB="36576" anchor="ctr">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just"/>
                      <a:r>
                        <a:rPr lang="es-ES" sz="1100" b="0" i="0" u="none" strike="noStrike" cap="none" spc="0" baseline="0">
                          <a:solidFill>
                            <a:schemeClr val="dk1"/>
                          </a:solidFill>
                          <a:uFillTx/>
                          <a:latin typeface="Montserrat" panose="00000500000000000000" pitchFamily="2" charset="0"/>
                          <a:ea typeface="+mn-ea"/>
                          <a:cs typeface="+mn-cs"/>
                          <a:sym typeface="Helvetica Neue"/>
                        </a:rPr>
                        <a:t>Empresas que cooperan con organizaciones de investigación</a:t>
                      </a:r>
                    </a:p>
                  </a:txBody>
                  <a:tcPr marL="73152" marR="73152" marT="36576" marB="36576" anchor="ctr">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i="0" u="none" strike="noStrike" cap="none" spc="0" baseline="0">
                          <a:solidFill>
                            <a:schemeClr val="dk1"/>
                          </a:solidFill>
                          <a:uFillTx/>
                          <a:latin typeface="Montserrat" panose="00000500000000000000" pitchFamily="2" charset="0"/>
                          <a:ea typeface="+mn-ea"/>
                          <a:cs typeface="+mn-cs"/>
                          <a:sym typeface="Helvetica Neue"/>
                        </a:rPr>
                        <a:t>2</a:t>
                      </a:r>
                    </a:p>
                  </a:txBody>
                  <a:tcPr marL="73152" marR="73152" marT="36576" marB="36576" anchor="ctr">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extLst>
                  <a:ext uri="{0D108BD9-81ED-4DB2-BD59-A6C34878D82A}">
                    <a16:rowId xmlns:a16="http://schemas.microsoft.com/office/drawing/2014/main" val="1686089580"/>
                  </a:ext>
                </a:extLst>
              </a:tr>
            </a:tbl>
          </a:graphicData>
        </a:graphic>
      </p:graphicFrame>
      <p:graphicFrame>
        <p:nvGraphicFramePr>
          <p:cNvPr id="10" name="Tabla 9">
            <a:extLst>
              <a:ext uri="{FF2B5EF4-FFF2-40B4-BE49-F238E27FC236}">
                <a16:creationId xmlns:a16="http://schemas.microsoft.com/office/drawing/2014/main" id="{E0624604-1299-0A74-7350-0320E93E4B94}"/>
              </a:ext>
            </a:extLst>
          </p:cNvPr>
          <p:cNvGraphicFramePr>
            <a:graphicFrameLocks noGrp="1"/>
          </p:cNvGraphicFramePr>
          <p:nvPr>
            <p:extLst>
              <p:ext uri="{D42A27DB-BD31-4B8C-83A1-F6EECF244321}">
                <p14:modId xmlns:p14="http://schemas.microsoft.com/office/powerpoint/2010/main" val="3618529019"/>
              </p:ext>
            </p:extLst>
          </p:nvPr>
        </p:nvGraphicFramePr>
        <p:xfrm>
          <a:off x="4598972" y="3934739"/>
          <a:ext cx="6743653" cy="722376"/>
        </p:xfrm>
        <a:graphic>
          <a:graphicData uri="http://schemas.openxmlformats.org/drawingml/2006/table">
            <a:tbl>
              <a:tblPr firstRow="1" bandRow="1">
                <a:tableStyleId>{5C22544A-7EE6-4342-B048-85BDC9FD1C3A}</a:tableStyleId>
              </a:tblPr>
              <a:tblGrid>
                <a:gridCol w="719571">
                  <a:extLst>
                    <a:ext uri="{9D8B030D-6E8A-4147-A177-3AD203B41FA5}">
                      <a16:colId xmlns:a16="http://schemas.microsoft.com/office/drawing/2014/main" val="3839358754"/>
                    </a:ext>
                  </a:extLst>
                </a:gridCol>
                <a:gridCol w="5005475">
                  <a:extLst>
                    <a:ext uri="{9D8B030D-6E8A-4147-A177-3AD203B41FA5}">
                      <a16:colId xmlns:a16="http://schemas.microsoft.com/office/drawing/2014/main" val="2989118502"/>
                    </a:ext>
                  </a:extLst>
                </a:gridCol>
                <a:gridCol w="1018607">
                  <a:extLst>
                    <a:ext uri="{9D8B030D-6E8A-4147-A177-3AD203B41FA5}">
                      <a16:colId xmlns:a16="http://schemas.microsoft.com/office/drawing/2014/main" val="542110260"/>
                    </a:ext>
                  </a:extLst>
                </a:gridCol>
              </a:tblGrid>
              <a:tr h="120396">
                <a:tc>
                  <a:txBody>
                    <a:bodyPr/>
                    <a:lstStyle/>
                    <a:p>
                      <a:pPr algn="just"/>
                      <a:r>
                        <a:rPr lang="es-ES" sz="1100">
                          <a:latin typeface="Raleway" pitchFamily="2" charset="0"/>
                        </a:rPr>
                        <a:t>CODIGO</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solidFill>
                      <a:srgbClr val="F1AE31"/>
                    </a:solidFill>
                  </a:tcPr>
                </a:tc>
                <a:tc>
                  <a:txBody>
                    <a:bodyPr/>
                    <a:lstStyle/>
                    <a:p>
                      <a:pPr algn="just"/>
                      <a:r>
                        <a:rPr lang="es-ES" sz="1100">
                          <a:latin typeface="Raleway" pitchFamily="2" charset="0"/>
                        </a:rPr>
                        <a:t>INDICADOR</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solidFill>
                      <a:srgbClr val="F1AE31"/>
                    </a:solidFill>
                  </a:tcPr>
                </a:tc>
                <a:tc>
                  <a:txBody>
                    <a:bodyPr/>
                    <a:lstStyle/>
                    <a:p>
                      <a:r>
                        <a:rPr lang="es-ES" sz="1100">
                          <a:latin typeface="Raleway" pitchFamily="2" charset="0"/>
                        </a:rPr>
                        <a:t>ESTMACIÓN</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solidFill>
                      <a:srgbClr val="F1AE31"/>
                    </a:solidFill>
                  </a:tcPr>
                </a:tc>
                <a:extLst>
                  <a:ext uri="{0D108BD9-81ED-4DB2-BD59-A6C34878D82A}">
                    <a16:rowId xmlns:a16="http://schemas.microsoft.com/office/drawing/2014/main" val="1928956292"/>
                  </a:ext>
                </a:extLst>
              </a:tr>
              <a:tr h="120396">
                <a:tc>
                  <a:txBody>
                    <a:bodyPr/>
                    <a:lstStyle/>
                    <a:p>
                      <a:pPr algn="just"/>
                      <a:r>
                        <a:rPr lang="es-ES" sz="1050" b="0" i="0" u="none" strike="noStrike" cap="none" spc="0" baseline="0">
                          <a:solidFill>
                            <a:schemeClr val="dk1"/>
                          </a:solidFill>
                          <a:uFillTx/>
                          <a:latin typeface="Montserrat" panose="00000500000000000000" pitchFamily="2" charset="0"/>
                          <a:ea typeface="+mn-ea"/>
                          <a:cs typeface="+mn-cs"/>
                          <a:sym typeface="Helvetica Neue"/>
                        </a:rPr>
                        <a:t>RCR 03 </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just"/>
                      <a:r>
                        <a:rPr lang="es-ES" sz="1100" b="0" i="0" u="none" strike="noStrike" cap="none" spc="0" baseline="0">
                          <a:solidFill>
                            <a:schemeClr val="dk1"/>
                          </a:solidFill>
                          <a:uFillTx/>
                          <a:latin typeface="Montserrat" panose="00000500000000000000" pitchFamily="2" charset="0"/>
                          <a:ea typeface="+mn-ea"/>
                          <a:cs typeface="+mn-cs"/>
                          <a:sym typeface="Helvetica Neue"/>
                        </a:rPr>
                        <a:t>Pymes que innovan en productos o en procesos</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i="0" u="none" strike="noStrike" cap="none" spc="0" baseline="0">
                          <a:solidFill>
                            <a:schemeClr val="dk1"/>
                          </a:solidFill>
                          <a:uFillTx/>
                          <a:latin typeface="Montserrat" panose="00000500000000000000" pitchFamily="2" charset="0"/>
                          <a:ea typeface="+mn-ea"/>
                          <a:cs typeface="+mn-cs"/>
                          <a:sym typeface="Helvetica Neue"/>
                        </a:rPr>
                        <a:t>2</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extLst>
                  <a:ext uri="{0D108BD9-81ED-4DB2-BD59-A6C34878D82A}">
                    <a16:rowId xmlns:a16="http://schemas.microsoft.com/office/drawing/2014/main" val="2420018395"/>
                  </a:ext>
                </a:extLst>
              </a:tr>
              <a:tr h="235712">
                <a:tc>
                  <a:txBody>
                    <a:bodyPr/>
                    <a:lstStyle/>
                    <a:p>
                      <a:pPr algn="just"/>
                      <a:r>
                        <a:rPr lang="es-ES" sz="1050" b="0" i="0" u="none" strike="noStrike" cap="none" spc="0" baseline="0">
                          <a:solidFill>
                            <a:schemeClr val="dk1"/>
                          </a:solidFill>
                          <a:uFillTx/>
                          <a:latin typeface="Montserrat" panose="00000500000000000000" pitchFamily="2" charset="0"/>
                          <a:ea typeface="+mn-ea"/>
                          <a:cs typeface="+mn-cs"/>
                          <a:sym typeface="Helvetica Neue"/>
                        </a:rPr>
                        <a:t>RCR 08 </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just"/>
                      <a:r>
                        <a:rPr lang="es-ES" sz="1100" b="0" i="0" u="none" strike="noStrike" cap="none" spc="0" baseline="0">
                          <a:solidFill>
                            <a:schemeClr val="dk1"/>
                          </a:solidFill>
                          <a:uFillTx/>
                          <a:latin typeface="Montserrat" panose="00000500000000000000" pitchFamily="2" charset="0"/>
                          <a:ea typeface="+mn-ea"/>
                          <a:cs typeface="+mn-cs"/>
                          <a:sym typeface="Helvetica Neue"/>
                        </a:rPr>
                        <a:t>Publicaciones realizadas por proyectos apoyados</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i="0" u="none" strike="noStrike" cap="none" spc="0" baseline="0">
                          <a:solidFill>
                            <a:schemeClr val="dk1"/>
                          </a:solidFill>
                          <a:uFillTx/>
                          <a:latin typeface="Montserrat" panose="00000500000000000000" pitchFamily="2" charset="0"/>
                          <a:ea typeface="+mn-ea"/>
                          <a:cs typeface="+mn-cs"/>
                          <a:sym typeface="Helvetica Neue"/>
                        </a:rPr>
                        <a:t>8</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extLst>
                  <a:ext uri="{0D108BD9-81ED-4DB2-BD59-A6C34878D82A}">
                    <a16:rowId xmlns:a16="http://schemas.microsoft.com/office/drawing/2014/main" val="1686089580"/>
                  </a:ext>
                </a:extLst>
              </a:tr>
            </a:tbl>
          </a:graphicData>
        </a:graphic>
      </p:graphicFrame>
      <p:graphicFrame>
        <p:nvGraphicFramePr>
          <p:cNvPr id="12" name="Tabla 11">
            <a:extLst>
              <a:ext uri="{FF2B5EF4-FFF2-40B4-BE49-F238E27FC236}">
                <a16:creationId xmlns:a16="http://schemas.microsoft.com/office/drawing/2014/main" id="{76D1E518-863F-CB19-4702-30122BF6072D}"/>
              </a:ext>
            </a:extLst>
          </p:cNvPr>
          <p:cNvGraphicFramePr>
            <a:graphicFrameLocks noGrp="1"/>
          </p:cNvGraphicFramePr>
          <p:nvPr>
            <p:extLst>
              <p:ext uri="{D42A27DB-BD31-4B8C-83A1-F6EECF244321}">
                <p14:modId xmlns:p14="http://schemas.microsoft.com/office/powerpoint/2010/main" val="1709912412"/>
              </p:ext>
            </p:extLst>
          </p:nvPr>
        </p:nvGraphicFramePr>
        <p:xfrm>
          <a:off x="4598972" y="5062885"/>
          <a:ext cx="6761055" cy="2215579"/>
        </p:xfrm>
        <a:graphic>
          <a:graphicData uri="http://schemas.openxmlformats.org/drawingml/2006/table">
            <a:tbl>
              <a:tblPr firstRow="1" bandRow="1">
                <a:tableStyleId>{5C22544A-7EE6-4342-B048-85BDC9FD1C3A}</a:tableStyleId>
              </a:tblPr>
              <a:tblGrid>
                <a:gridCol w="5726128">
                  <a:extLst>
                    <a:ext uri="{9D8B030D-6E8A-4147-A177-3AD203B41FA5}">
                      <a16:colId xmlns:a16="http://schemas.microsoft.com/office/drawing/2014/main" val="3439056745"/>
                    </a:ext>
                  </a:extLst>
                </a:gridCol>
                <a:gridCol w="1034927">
                  <a:extLst>
                    <a:ext uri="{9D8B030D-6E8A-4147-A177-3AD203B41FA5}">
                      <a16:colId xmlns:a16="http://schemas.microsoft.com/office/drawing/2014/main" val="3895577841"/>
                    </a:ext>
                  </a:extLst>
                </a:gridCol>
              </a:tblGrid>
              <a:tr h="221494">
                <a:tc>
                  <a:txBody>
                    <a:bodyPr/>
                    <a:lstStyle/>
                    <a:p>
                      <a:pPr algn="just"/>
                      <a:r>
                        <a:rPr lang="es-ES" sz="1100">
                          <a:latin typeface="Raleway" pitchFamily="2" charset="0"/>
                        </a:rPr>
                        <a:t>CODIGO</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solidFill>
                      <a:srgbClr val="F1AE31"/>
                    </a:solidFill>
                  </a:tcPr>
                </a:tc>
                <a:tc>
                  <a:txBody>
                    <a:bodyPr/>
                    <a:lstStyle/>
                    <a:p>
                      <a:pPr algn="just"/>
                      <a:r>
                        <a:rPr lang="es-ES" sz="1100">
                          <a:latin typeface="Raleway" pitchFamily="2" charset="0"/>
                        </a:rPr>
                        <a:t>INDICADOR</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solidFill>
                      <a:srgbClr val="F1AE31"/>
                    </a:solidFill>
                  </a:tcPr>
                </a:tc>
                <a:extLst>
                  <a:ext uri="{0D108BD9-81ED-4DB2-BD59-A6C34878D82A}">
                    <a16:rowId xmlns:a16="http://schemas.microsoft.com/office/drawing/2014/main" val="1592664801"/>
                  </a:ext>
                </a:extLst>
              </a:tr>
              <a:tr h="221494">
                <a:tc>
                  <a:txBody>
                    <a:bodyPr/>
                    <a:lstStyle/>
                    <a:p>
                      <a:pPr algn="just"/>
                      <a:r>
                        <a:rPr lang="es-ES" sz="1100" b="0" i="0" u="none" strike="noStrike" cap="none" spc="0" baseline="0">
                          <a:solidFill>
                            <a:schemeClr val="tx1">
                              <a:lumMod val="85000"/>
                              <a:lumOff val="15000"/>
                            </a:schemeClr>
                          </a:solidFill>
                          <a:uFillTx/>
                          <a:latin typeface="Montserrat" panose="00000500000000000000" pitchFamily="2" charset="0"/>
                          <a:ea typeface="+mn-ea"/>
                          <a:cs typeface="+mn-cs"/>
                          <a:sym typeface="Helvetica Neue"/>
                        </a:rPr>
                        <a:t>Plataforma científica Interregional conjunta</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b="0">
                          <a:solidFill>
                            <a:schemeClr val="tx1">
                              <a:lumMod val="85000"/>
                              <a:lumOff val="15000"/>
                            </a:schemeClr>
                          </a:solidFill>
                          <a:latin typeface="Montserrat" panose="00000500000000000000" pitchFamily="2" charset="0"/>
                        </a:rPr>
                        <a:t>1</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extLst>
                  <a:ext uri="{0D108BD9-81ED-4DB2-BD59-A6C34878D82A}">
                    <a16:rowId xmlns:a16="http://schemas.microsoft.com/office/drawing/2014/main" val="2779160770"/>
                  </a:ext>
                </a:extLst>
              </a:tr>
              <a:tr h="269341">
                <a:tc>
                  <a:txBody>
                    <a:bodyPr/>
                    <a:lstStyle/>
                    <a:p>
                      <a:pPr algn="just"/>
                      <a:r>
                        <a:rPr lang="es-ES" sz="1100" b="0" i="0" u="none" strike="noStrike" cap="none" spc="0" baseline="0">
                          <a:solidFill>
                            <a:schemeClr val="tx1">
                              <a:lumMod val="85000"/>
                              <a:lumOff val="15000"/>
                            </a:schemeClr>
                          </a:solidFill>
                          <a:uFillTx/>
                          <a:latin typeface="Montserrat" panose="00000500000000000000" pitchFamily="2" charset="0"/>
                          <a:ea typeface="+mn-ea"/>
                          <a:cs typeface="+mn-cs"/>
                          <a:sym typeface="Helvetica Neue"/>
                        </a:rPr>
                        <a:t>Congreso Interregional (Madeira)</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a:solidFill>
                            <a:schemeClr val="tx1">
                              <a:lumMod val="85000"/>
                              <a:lumOff val="15000"/>
                            </a:schemeClr>
                          </a:solidFill>
                          <a:latin typeface="Montserrat" panose="00000500000000000000" pitchFamily="2" charset="0"/>
                        </a:rPr>
                        <a:t>1</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extLst>
                  <a:ext uri="{0D108BD9-81ED-4DB2-BD59-A6C34878D82A}">
                    <a16:rowId xmlns:a16="http://schemas.microsoft.com/office/drawing/2014/main" val="1291983731"/>
                  </a:ext>
                </a:extLst>
              </a:tr>
              <a:tr h="260694">
                <a:tc>
                  <a:txBody>
                    <a:bodyPr/>
                    <a:lstStyle/>
                    <a:p>
                      <a:pPr algn="just"/>
                      <a:r>
                        <a:rPr lang="es-ES" sz="1100" b="0" i="0" u="none" strike="noStrike" cap="none" spc="0" baseline="0">
                          <a:solidFill>
                            <a:schemeClr val="tx1">
                              <a:lumMod val="85000"/>
                              <a:lumOff val="15000"/>
                            </a:schemeClr>
                          </a:solidFill>
                          <a:uFillTx/>
                          <a:latin typeface="Montserrat" panose="00000500000000000000" pitchFamily="2" charset="0"/>
                          <a:ea typeface="+mn-ea"/>
                          <a:cs typeface="+mn-cs"/>
                          <a:sym typeface="Helvetica Neue"/>
                        </a:rPr>
                        <a:t>Acciones piloto en terceros países</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a:solidFill>
                            <a:schemeClr val="tx1">
                              <a:lumMod val="85000"/>
                              <a:lumOff val="15000"/>
                            </a:schemeClr>
                          </a:solidFill>
                          <a:latin typeface="Montserrat" panose="00000500000000000000" pitchFamily="2" charset="0"/>
                        </a:rPr>
                        <a:t>2</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extLst>
                  <a:ext uri="{0D108BD9-81ED-4DB2-BD59-A6C34878D82A}">
                    <a16:rowId xmlns:a16="http://schemas.microsoft.com/office/drawing/2014/main" val="84964268"/>
                  </a:ext>
                </a:extLst>
              </a:tr>
              <a:tr h="261164">
                <a:tc>
                  <a:txBody>
                    <a:bodyPr/>
                    <a:lstStyle/>
                    <a:p>
                      <a:pPr algn="just"/>
                      <a:r>
                        <a:rPr lang="es-ES" sz="1100" b="0" i="0" u="none" strike="noStrike" cap="none" spc="0" baseline="0">
                          <a:solidFill>
                            <a:schemeClr val="tx1">
                              <a:lumMod val="85000"/>
                              <a:lumOff val="15000"/>
                            </a:schemeClr>
                          </a:solidFill>
                          <a:uFillTx/>
                          <a:latin typeface="Montserrat" panose="00000500000000000000" pitchFamily="2" charset="0"/>
                          <a:ea typeface="+mn-ea"/>
                          <a:cs typeface="+mn-cs"/>
                          <a:sym typeface="Helvetica Neue"/>
                        </a:rPr>
                        <a:t>Intercambios universitarios científicos (mínimo 2)</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a:solidFill>
                            <a:schemeClr val="tx1">
                              <a:lumMod val="85000"/>
                              <a:lumOff val="15000"/>
                            </a:schemeClr>
                          </a:solidFill>
                          <a:latin typeface="Montserrat" panose="00000500000000000000" pitchFamily="2" charset="0"/>
                        </a:rPr>
                        <a:t>2</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extLst>
                  <a:ext uri="{0D108BD9-81ED-4DB2-BD59-A6C34878D82A}">
                    <a16:rowId xmlns:a16="http://schemas.microsoft.com/office/drawing/2014/main" val="2983153993"/>
                  </a:ext>
                </a:extLst>
              </a:tr>
              <a:tr h="261164">
                <a:tc>
                  <a:txBody>
                    <a:bodyPr/>
                    <a:lstStyle/>
                    <a:p>
                      <a:pPr algn="just"/>
                      <a:r>
                        <a:rPr lang="es-ES" sz="1100" b="0" i="0" u="none" strike="noStrike" cap="none" spc="0" baseline="0">
                          <a:solidFill>
                            <a:schemeClr val="tx1">
                              <a:lumMod val="85000"/>
                              <a:lumOff val="15000"/>
                            </a:schemeClr>
                          </a:solidFill>
                          <a:uFillTx/>
                          <a:latin typeface="Montserrat" panose="00000500000000000000" pitchFamily="2" charset="0"/>
                          <a:ea typeface="+mn-ea"/>
                          <a:cs typeface="+mn-cs"/>
                          <a:sym typeface="Helvetica Neue"/>
                        </a:rPr>
                        <a:t>Participación en Congresos Internacionales</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a:solidFill>
                            <a:schemeClr val="tx1">
                              <a:lumMod val="85000"/>
                              <a:lumOff val="15000"/>
                            </a:schemeClr>
                          </a:solidFill>
                          <a:latin typeface="Montserrat" panose="00000500000000000000" pitchFamily="2" charset="0"/>
                        </a:rPr>
                        <a:t>8</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extLst>
                  <a:ext uri="{0D108BD9-81ED-4DB2-BD59-A6C34878D82A}">
                    <a16:rowId xmlns:a16="http://schemas.microsoft.com/office/drawing/2014/main" val="2915026160"/>
                  </a:ext>
                </a:extLst>
              </a:tr>
              <a:tr h="261164">
                <a:tc>
                  <a:txBody>
                    <a:bodyPr/>
                    <a:lstStyle/>
                    <a:p>
                      <a:pPr algn="just"/>
                      <a:r>
                        <a:rPr lang="es-ES" sz="1100" b="0" i="0" u="none" strike="noStrike" cap="none" spc="0" baseline="0">
                          <a:solidFill>
                            <a:schemeClr val="tx1">
                              <a:lumMod val="85000"/>
                              <a:lumOff val="15000"/>
                            </a:schemeClr>
                          </a:solidFill>
                          <a:uFillTx/>
                          <a:latin typeface="Montserrat" panose="00000500000000000000" pitchFamily="2" charset="0"/>
                          <a:ea typeface="+mn-ea"/>
                          <a:cs typeface="+mn-cs"/>
                          <a:sym typeface="Helvetica Neue"/>
                        </a:rPr>
                        <a:t>Organizaciones que colaboran en materia científica e investigación, dentro y fuera del espacio de cooperación</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a:solidFill>
                            <a:schemeClr val="tx1">
                              <a:lumMod val="85000"/>
                              <a:lumOff val="15000"/>
                            </a:schemeClr>
                          </a:solidFill>
                          <a:latin typeface="Montserrat" panose="00000500000000000000" pitchFamily="2" charset="0"/>
                        </a:rPr>
                        <a:t>15</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extLst>
                  <a:ext uri="{0D108BD9-81ED-4DB2-BD59-A6C34878D82A}">
                    <a16:rowId xmlns:a16="http://schemas.microsoft.com/office/drawing/2014/main" val="3187468077"/>
                  </a:ext>
                </a:extLst>
              </a:tr>
              <a:tr h="273200">
                <a:tc>
                  <a:txBody>
                    <a:bodyPr/>
                    <a:lstStyle/>
                    <a:p>
                      <a:pPr algn="just"/>
                      <a:r>
                        <a:rPr lang="es-ES" sz="1100" b="0" i="0" u="none" strike="noStrike" cap="none" spc="0" baseline="0">
                          <a:solidFill>
                            <a:schemeClr val="tx1">
                              <a:lumMod val="85000"/>
                              <a:lumOff val="15000"/>
                            </a:schemeClr>
                          </a:solidFill>
                          <a:uFillTx/>
                          <a:latin typeface="Montserrat" panose="00000500000000000000" pitchFamily="2" charset="0"/>
                          <a:ea typeface="+mn-ea"/>
                          <a:cs typeface="+mn-cs"/>
                          <a:sym typeface="Helvetica Neue"/>
                        </a:rPr>
                        <a:t>Acciones de capacitación realizados con los 5 países terceros</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100">
                          <a:solidFill>
                            <a:schemeClr val="tx1">
                              <a:lumMod val="85000"/>
                              <a:lumOff val="15000"/>
                            </a:schemeClr>
                          </a:solidFill>
                          <a:latin typeface="Montserrat" panose="00000500000000000000" pitchFamily="2" charset="0"/>
                        </a:rPr>
                        <a:t>5</a:t>
                      </a:r>
                    </a:p>
                  </a:txBody>
                  <a:tcPr marL="73152" marR="73152" marT="36576" marB="36576">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extLst>
                  <a:ext uri="{0D108BD9-81ED-4DB2-BD59-A6C34878D82A}">
                    <a16:rowId xmlns:a16="http://schemas.microsoft.com/office/drawing/2014/main" val="4054908940"/>
                  </a:ext>
                </a:extLst>
              </a:tr>
            </a:tbl>
          </a:graphicData>
        </a:graphic>
      </p:graphicFrame>
      <p:sp>
        <p:nvSpPr>
          <p:cNvPr id="13" name="CuadroTexto 12">
            <a:extLst>
              <a:ext uri="{FF2B5EF4-FFF2-40B4-BE49-F238E27FC236}">
                <a16:creationId xmlns:a16="http://schemas.microsoft.com/office/drawing/2014/main" id="{97B09559-DA40-1BCC-A189-14CCDE0E909E}"/>
              </a:ext>
            </a:extLst>
          </p:cNvPr>
          <p:cNvSpPr txBox="1"/>
          <p:nvPr/>
        </p:nvSpPr>
        <p:spPr>
          <a:xfrm>
            <a:off x="921724" y="1216304"/>
            <a:ext cx="11107639" cy="830997"/>
          </a:xfrm>
          <a:prstGeom prst="rect">
            <a:avLst/>
          </a:prstGeom>
          <a:noFill/>
        </p:spPr>
        <p:txBody>
          <a:bodyPr wrap="square">
            <a:spAutoFit/>
          </a:bodyPr>
          <a:lstStyle/>
          <a:p>
            <a:pPr algn="just"/>
            <a:r>
              <a:rPr lang="es-ES" sz="1200" kern="1200">
                <a:solidFill>
                  <a:schemeClr val="tx1">
                    <a:lumMod val="85000"/>
                    <a:lumOff val="15000"/>
                  </a:schemeClr>
                </a:solidFill>
                <a:latin typeface="Montserrat" panose="00000500000000000000" pitchFamily="2" charset="0"/>
                <a:cs typeface="Aptos Serif" panose="020B0502040204020203" pitchFamily="18" charset="0"/>
              </a:rPr>
              <a:t>Es</a:t>
            </a:r>
            <a:r>
              <a:rPr lang="es-ES" sz="1067">
                <a:solidFill>
                  <a:schemeClr val="tx1">
                    <a:lumMod val="85000"/>
                    <a:lumOff val="15000"/>
                  </a:schemeClr>
                </a:solidFill>
                <a:latin typeface="Aptos Light" panose="020B0004020202020204" pitchFamily="34" charset="0"/>
              </a:rPr>
              <a:t> </a:t>
            </a:r>
            <a:r>
              <a:rPr lang="es-ES" sz="1200" kern="1200">
                <a:solidFill>
                  <a:schemeClr val="tx1">
                    <a:lumMod val="85000"/>
                    <a:lumOff val="15000"/>
                  </a:schemeClr>
                </a:solidFill>
                <a:latin typeface="Montserrat" panose="00000500000000000000" pitchFamily="2" charset="0"/>
                <a:cs typeface="Aptos Serif" panose="020B0502040204020203" pitchFamily="18" charset="0"/>
              </a:rPr>
              <a:t>importante y será parte principal de los contenidos de la justificación técnica del proyecto, los indicadores planteados en el proyecto para medir la evolución de SANIFISH.</a:t>
            </a:r>
          </a:p>
          <a:p>
            <a:pPr algn="just"/>
            <a:endParaRPr lang="es-ES" sz="1200" kern="1200">
              <a:solidFill>
                <a:schemeClr val="tx1">
                  <a:lumMod val="85000"/>
                  <a:lumOff val="15000"/>
                </a:schemeClr>
              </a:solidFill>
              <a:latin typeface="Montserrat" panose="00000500000000000000" pitchFamily="2" charset="0"/>
              <a:cs typeface="Aptos Serif" panose="020B0502040204020203" pitchFamily="18" charset="0"/>
            </a:endParaRPr>
          </a:p>
          <a:p>
            <a:pPr algn="just"/>
            <a:r>
              <a:rPr lang="es-ES" sz="1200" kern="1200">
                <a:solidFill>
                  <a:schemeClr val="tx1">
                    <a:lumMod val="85000"/>
                    <a:lumOff val="15000"/>
                  </a:schemeClr>
                </a:solidFill>
                <a:latin typeface="Montserrat" panose="00000500000000000000" pitchFamily="2" charset="0"/>
                <a:cs typeface="Aptos Serif" panose="020B0502040204020203" pitchFamily="18" charset="0"/>
              </a:rPr>
              <a:t>Los indicadores planteados en SANIFISH son:</a:t>
            </a:r>
          </a:p>
        </p:txBody>
      </p:sp>
      <p:sp>
        <p:nvSpPr>
          <p:cNvPr id="20" name="12 Rectángulo">
            <a:extLst>
              <a:ext uri="{FF2B5EF4-FFF2-40B4-BE49-F238E27FC236}">
                <a16:creationId xmlns:a16="http://schemas.microsoft.com/office/drawing/2014/main" id="{7043BDF6-483F-4CDF-F1E0-391BE5A61B15}"/>
              </a:ext>
            </a:extLst>
          </p:cNvPr>
          <p:cNvSpPr/>
          <p:nvPr/>
        </p:nvSpPr>
        <p:spPr>
          <a:xfrm>
            <a:off x="2309776" y="2897320"/>
            <a:ext cx="2178578" cy="276999"/>
          </a:xfrm>
          <a:prstGeom prst="rect">
            <a:avLst/>
          </a:prstGeom>
        </p:spPr>
        <p:txBody>
          <a:bodyPr wrap="square">
            <a:spAutoFit/>
          </a:bodyPr>
          <a:lstStyle/>
          <a:p>
            <a:pPr algn="just"/>
            <a:r>
              <a:rPr lang="es-ES" sz="1200">
                <a:solidFill>
                  <a:srgbClr val="008FC8"/>
                </a:solidFill>
                <a:latin typeface="Montserrat" panose="00000500000000000000" pitchFamily="2" charset="0"/>
              </a:rPr>
              <a:t>Indicadores de realización</a:t>
            </a:r>
          </a:p>
        </p:txBody>
      </p:sp>
      <p:sp>
        <p:nvSpPr>
          <p:cNvPr id="21" name="12 Rectángulo">
            <a:extLst>
              <a:ext uri="{FF2B5EF4-FFF2-40B4-BE49-F238E27FC236}">
                <a16:creationId xmlns:a16="http://schemas.microsoft.com/office/drawing/2014/main" id="{DDF2169F-EFCA-0622-4DC3-1B4D22F687FA}"/>
              </a:ext>
            </a:extLst>
          </p:cNvPr>
          <p:cNvSpPr/>
          <p:nvPr/>
        </p:nvSpPr>
        <p:spPr>
          <a:xfrm>
            <a:off x="2368341" y="4162281"/>
            <a:ext cx="2111312" cy="276999"/>
          </a:xfrm>
          <a:prstGeom prst="rect">
            <a:avLst/>
          </a:prstGeom>
        </p:spPr>
        <p:txBody>
          <a:bodyPr wrap="square">
            <a:spAutoFit/>
          </a:bodyPr>
          <a:lstStyle/>
          <a:p>
            <a:pPr algn="just"/>
            <a:r>
              <a:rPr lang="es-ES" sz="1200">
                <a:solidFill>
                  <a:srgbClr val="008FC8"/>
                </a:solidFill>
                <a:latin typeface="Montserrat" panose="00000500000000000000" pitchFamily="2" charset="0"/>
              </a:rPr>
              <a:t>Indicadores de resultado</a:t>
            </a:r>
          </a:p>
        </p:txBody>
      </p:sp>
      <p:sp>
        <p:nvSpPr>
          <p:cNvPr id="22" name="12 Rectángulo">
            <a:extLst>
              <a:ext uri="{FF2B5EF4-FFF2-40B4-BE49-F238E27FC236}">
                <a16:creationId xmlns:a16="http://schemas.microsoft.com/office/drawing/2014/main" id="{A47717D9-7005-22CD-01B1-92BDFDC05FCD}"/>
              </a:ext>
            </a:extLst>
          </p:cNvPr>
          <p:cNvSpPr/>
          <p:nvPr/>
        </p:nvSpPr>
        <p:spPr>
          <a:xfrm>
            <a:off x="1630755" y="6035804"/>
            <a:ext cx="2933588" cy="276999"/>
          </a:xfrm>
          <a:prstGeom prst="rect">
            <a:avLst/>
          </a:prstGeom>
        </p:spPr>
        <p:txBody>
          <a:bodyPr wrap="square">
            <a:spAutoFit/>
          </a:bodyPr>
          <a:lstStyle/>
          <a:p>
            <a:r>
              <a:rPr lang="es-ES" sz="1200">
                <a:solidFill>
                  <a:srgbClr val="008FC8"/>
                </a:solidFill>
                <a:latin typeface="Montserrat" panose="00000500000000000000" pitchFamily="2" charset="0"/>
              </a:rPr>
              <a:t>Indicadores especifico del proyecto</a:t>
            </a:r>
          </a:p>
        </p:txBody>
      </p:sp>
      <p:pic>
        <p:nvPicPr>
          <p:cNvPr id="26" name="Imagen 25">
            <a:extLst>
              <a:ext uri="{FF2B5EF4-FFF2-40B4-BE49-F238E27FC236}">
                <a16:creationId xmlns:a16="http://schemas.microsoft.com/office/drawing/2014/main" id="{12F56954-8CAB-578C-FD61-9E6D2BBC0D3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55952" y="2753866"/>
            <a:ext cx="778486" cy="515973"/>
          </a:xfrm>
          <a:prstGeom prst="rect">
            <a:avLst/>
          </a:prstGeom>
        </p:spPr>
      </p:pic>
      <p:pic>
        <p:nvPicPr>
          <p:cNvPr id="27" name="Imagen 26">
            <a:extLst>
              <a:ext uri="{FF2B5EF4-FFF2-40B4-BE49-F238E27FC236}">
                <a16:creationId xmlns:a16="http://schemas.microsoft.com/office/drawing/2014/main" id="{C8C63F3A-D2E6-6BB1-5531-ECFFB0BCF91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644771" y="4037940"/>
            <a:ext cx="778486" cy="515973"/>
          </a:xfrm>
          <a:prstGeom prst="rect">
            <a:avLst/>
          </a:prstGeom>
        </p:spPr>
      </p:pic>
      <p:pic>
        <p:nvPicPr>
          <p:cNvPr id="28" name="Imagen 27">
            <a:extLst>
              <a:ext uri="{FF2B5EF4-FFF2-40B4-BE49-F238E27FC236}">
                <a16:creationId xmlns:a16="http://schemas.microsoft.com/office/drawing/2014/main" id="{73480F09-3D97-0DB5-3F23-7D4EDCDE048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04320" y="5916316"/>
            <a:ext cx="778486" cy="515973"/>
          </a:xfrm>
          <a:prstGeom prst="rect">
            <a:avLst/>
          </a:prstGeom>
        </p:spPr>
      </p:pic>
    </p:spTree>
    <p:extLst>
      <p:ext uri="{BB962C8B-B14F-4D97-AF65-F5344CB8AC3E}">
        <p14:creationId xmlns:p14="http://schemas.microsoft.com/office/powerpoint/2010/main" val="1204602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91E33-E98B-0592-52DE-0775DF5D023B}"/>
            </a:ext>
          </a:extLst>
        </p:cNvPr>
        <p:cNvGrpSpPr/>
        <p:nvPr/>
      </p:nvGrpSpPr>
      <p:grpSpPr>
        <a:xfrm>
          <a:off x="0" y="0"/>
          <a:ext cx="0" cy="0"/>
          <a:chOff x="0" y="0"/>
          <a:chExt cx="0" cy="0"/>
        </a:xfrm>
      </p:grpSpPr>
      <p:pic>
        <p:nvPicPr>
          <p:cNvPr id="4" name="Portada presentacion_Mesa de trabajo 1 copia.jpg" descr="Portada presentacion_Mesa de trabajo 1 copia.jpg">
            <a:extLst>
              <a:ext uri="{FF2B5EF4-FFF2-40B4-BE49-F238E27FC236}">
                <a16:creationId xmlns:a16="http://schemas.microsoft.com/office/drawing/2014/main" id="{8C4CD201-05FD-D2E9-1287-592A89C0C73D}"/>
              </a:ext>
            </a:extLst>
          </p:cNvPr>
          <p:cNvPicPr>
            <a:picLocks noGrp="1" noRot="1" noChangeAspect="1" noMove="1" noResize="1" noEditPoints="1" noAdjustHandles="1" noChangeArrowheads="1" noChangeShapeType="1" noCrop="1"/>
          </p:cNvPicPr>
          <p:nvPr/>
        </p:nvPicPr>
        <p:blipFill>
          <a:blip r:embed="rId2"/>
          <a:stretch>
            <a:fillRect/>
          </a:stretch>
        </p:blipFill>
        <p:spPr>
          <a:xfrm>
            <a:off x="0" y="19894"/>
            <a:ext cx="13004800" cy="9749670"/>
          </a:xfrm>
          <a:prstGeom prst="rect">
            <a:avLst/>
          </a:prstGeom>
          <a:ln w="12700">
            <a:miter lim="400000"/>
          </a:ln>
        </p:spPr>
      </p:pic>
      <p:sp>
        <p:nvSpPr>
          <p:cNvPr id="12" name="26 CuadroTexto">
            <a:extLst>
              <a:ext uri="{FF2B5EF4-FFF2-40B4-BE49-F238E27FC236}">
                <a16:creationId xmlns:a16="http://schemas.microsoft.com/office/drawing/2014/main" id="{B490EE00-7E80-C06B-1378-31DAB2EFD268}"/>
              </a:ext>
            </a:extLst>
          </p:cNvPr>
          <p:cNvSpPr txBox="1"/>
          <p:nvPr/>
        </p:nvSpPr>
        <p:spPr>
          <a:xfrm>
            <a:off x="10600721" y="8937988"/>
            <a:ext cx="1564201" cy="307777"/>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r" defTabSz="975390" hangingPunct="1">
              <a:defRPr sz="1400" kern="1200">
                <a:solidFill>
                  <a:prstClr val="black">
                    <a:lumMod val="75000"/>
                    <a:lumOff val="25000"/>
                  </a:prstClr>
                </a:solidFill>
                <a:latin typeface="Coolvetica Rg" panose="020B0603030602020004" pitchFamily="34" charset="0"/>
              </a:defRPr>
            </a:lvl1pPr>
          </a:lstStyle>
          <a:p>
            <a:r>
              <a:rPr lang="es-ES"/>
              <a:t>Pagina </a:t>
            </a:r>
            <a:fld id="{47EF7B39-1C4B-4A52-A104-F17368C0AE25}" type="slidenum">
              <a:rPr lang="es-ES" b="1"/>
              <a:pPr/>
              <a:t>14</a:t>
            </a:fld>
            <a:endParaRPr lang="es-ES" b="1"/>
          </a:p>
        </p:txBody>
      </p:sp>
      <p:sp>
        <p:nvSpPr>
          <p:cNvPr id="31" name="Rectángulo 30">
            <a:extLst>
              <a:ext uri="{FF2B5EF4-FFF2-40B4-BE49-F238E27FC236}">
                <a16:creationId xmlns:a16="http://schemas.microsoft.com/office/drawing/2014/main" id="{6FCA96F7-5F89-CFF5-BB3B-65A6F481716B}"/>
              </a:ext>
            </a:extLst>
          </p:cNvPr>
          <p:cNvSpPr/>
          <p:nvPr/>
        </p:nvSpPr>
        <p:spPr>
          <a:xfrm>
            <a:off x="729557" y="6773172"/>
            <a:ext cx="1919994" cy="272832"/>
          </a:xfrm>
          <a:prstGeom prst="rect">
            <a:avLst/>
          </a:prstGeom>
        </p:spPr>
        <p:txBody>
          <a:bodyPr wrap="square">
            <a:spAutoFit/>
          </a:bodyPr>
          <a:lstStyle/>
          <a:p>
            <a:r>
              <a:rPr lang="es-ES" sz="1173">
                <a:solidFill>
                  <a:schemeClr val="tx1">
                    <a:lumMod val="75000"/>
                    <a:lumOff val="25000"/>
                  </a:schemeClr>
                </a:solidFill>
                <a:latin typeface="Coolvetica Rg" panose="020B0603030602020004" pitchFamily="34" charset="0"/>
              </a:rPr>
              <a:t>En el marco del proyecto </a:t>
            </a:r>
          </a:p>
        </p:txBody>
      </p:sp>
      <p:sp>
        <p:nvSpPr>
          <p:cNvPr id="32" name="Rectángulo 31">
            <a:extLst>
              <a:ext uri="{FF2B5EF4-FFF2-40B4-BE49-F238E27FC236}">
                <a16:creationId xmlns:a16="http://schemas.microsoft.com/office/drawing/2014/main" id="{EF315631-B559-8EE8-6D43-9646A883662B}"/>
              </a:ext>
            </a:extLst>
          </p:cNvPr>
          <p:cNvSpPr/>
          <p:nvPr/>
        </p:nvSpPr>
        <p:spPr>
          <a:xfrm>
            <a:off x="761001" y="5641287"/>
            <a:ext cx="1441888" cy="272832"/>
          </a:xfrm>
          <a:prstGeom prst="rect">
            <a:avLst/>
          </a:prstGeom>
        </p:spPr>
        <p:txBody>
          <a:bodyPr wrap="square">
            <a:spAutoFit/>
          </a:bodyPr>
          <a:lstStyle/>
          <a:p>
            <a:r>
              <a:rPr lang="es-ES" sz="1173">
                <a:solidFill>
                  <a:schemeClr val="tx1">
                    <a:lumMod val="75000"/>
                    <a:lumOff val="25000"/>
                  </a:schemeClr>
                </a:solidFill>
                <a:latin typeface="Coolvetica Rg" panose="020B0603030602020004" pitchFamily="34" charset="0"/>
              </a:rPr>
              <a:t>Realizado por</a:t>
            </a:r>
          </a:p>
        </p:txBody>
      </p:sp>
      <p:pic>
        <p:nvPicPr>
          <p:cNvPr id="33" name="Imagen 32">
            <a:extLst>
              <a:ext uri="{FF2B5EF4-FFF2-40B4-BE49-F238E27FC236}">
                <a16:creationId xmlns:a16="http://schemas.microsoft.com/office/drawing/2014/main" id="{3A4515BC-D0F7-F926-4709-4C82653FF62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12673" y="4908382"/>
            <a:ext cx="2751399" cy="2751399"/>
          </a:xfrm>
          <a:prstGeom prst="rect">
            <a:avLst/>
          </a:prstGeom>
        </p:spPr>
      </p:pic>
      <p:sp>
        <p:nvSpPr>
          <p:cNvPr id="37" name="Rectángulo 36">
            <a:extLst>
              <a:ext uri="{FF2B5EF4-FFF2-40B4-BE49-F238E27FC236}">
                <a16:creationId xmlns:a16="http://schemas.microsoft.com/office/drawing/2014/main" id="{E936A82C-4448-43CA-A0B6-161062CB354F}"/>
              </a:ext>
            </a:extLst>
          </p:cNvPr>
          <p:cNvSpPr/>
          <p:nvPr/>
        </p:nvSpPr>
        <p:spPr>
          <a:xfrm>
            <a:off x="9991522" y="6717866"/>
            <a:ext cx="2225429" cy="272832"/>
          </a:xfrm>
          <a:prstGeom prst="rect">
            <a:avLst/>
          </a:prstGeom>
        </p:spPr>
        <p:txBody>
          <a:bodyPr wrap="square">
            <a:spAutoFit/>
          </a:bodyPr>
          <a:lstStyle/>
          <a:p>
            <a:pPr algn="r"/>
            <a:r>
              <a:rPr lang="es-ES" sz="1173">
                <a:solidFill>
                  <a:schemeClr val="tx1">
                    <a:lumMod val="75000"/>
                    <a:lumOff val="25000"/>
                  </a:schemeClr>
                </a:solidFill>
                <a:latin typeface="Coolvetica Rg" panose="020B0603030602020004" pitchFamily="34" charset="0"/>
              </a:rPr>
              <a:t>Financiado por</a:t>
            </a:r>
          </a:p>
        </p:txBody>
      </p:sp>
      <p:sp>
        <p:nvSpPr>
          <p:cNvPr id="39" name="CuadroTexto 38">
            <a:extLst>
              <a:ext uri="{FF2B5EF4-FFF2-40B4-BE49-F238E27FC236}">
                <a16:creationId xmlns:a16="http://schemas.microsoft.com/office/drawing/2014/main" id="{158821F1-C96E-4176-814A-9E28C79F6744}"/>
              </a:ext>
            </a:extLst>
          </p:cNvPr>
          <p:cNvSpPr txBox="1"/>
          <p:nvPr/>
        </p:nvSpPr>
        <p:spPr>
          <a:xfrm>
            <a:off x="764567" y="7894659"/>
            <a:ext cx="11475666" cy="420756"/>
          </a:xfrm>
          <a:prstGeom prst="rect">
            <a:avLst/>
          </a:prstGeom>
          <a:noFill/>
        </p:spPr>
        <p:txBody>
          <a:bodyPr wrap="square">
            <a:spAutoFit/>
          </a:bodyPr>
          <a:lstStyle/>
          <a:p>
            <a:pPr algn="just"/>
            <a:r>
              <a:rPr lang="es-ES" sz="1067">
                <a:solidFill>
                  <a:schemeClr val="tx1">
                    <a:lumMod val="75000"/>
                    <a:lumOff val="25000"/>
                  </a:schemeClr>
                </a:solidFill>
                <a:latin typeface="Coolvetica Rg" panose="020B0603030602020004" pitchFamily="34" charset="0"/>
              </a:rPr>
              <a:t>El proyecto SANIFISH, con código 1/MAC/1/1.1/0087 , ha sido aprobado en la primera convocatoria del Programa de Cooperación Territorial INTERREG VI-D MAC (Madeira-Azores-Canarias) 2021-2027, cofinanciado por el Fondo FEDER. </a:t>
            </a:r>
          </a:p>
        </p:txBody>
      </p:sp>
      <p:sp>
        <p:nvSpPr>
          <p:cNvPr id="3" name="14 CuadroTexto">
            <a:extLst>
              <a:ext uri="{FF2B5EF4-FFF2-40B4-BE49-F238E27FC236}">
                <a16:creationId xmlns:a16="http://schemas.microsoft.com/office/drawing/2014/main" id="{E5CBEF3C-B6DD-C239-B488-338EAB7CD793}"/>
              </a:ext>
            </a:extLst>
          </p:cNvPr>
          <p:cNvSpPr txBox="1"/>
          <p:nvPr/>
        </p:nvSpPr>
        <p:spPr>
          <a:xfrm>
            <a:off x="1953164" y="2812174"/>
            <a:ext cx="10493517" cy="486287"/>
          </a:xfrm>
          <a:prstGeom prst="rect">
            <a:avLst/>
          </a:prstGeom>
          <a:noFill/>
        </p:spPr>
        <p:txBody>
          <a:bodyPr wrap="square" rtlCol="0">
            <a:spAutoFit/>
          </a:bodyPr>
          <a:lstStyle/>
          <a:p>
            <a:r>
              <a:rPr lang="es-ES" sz="2560" b="1">
                <a:solidFill>
                  <a:srgbClr val="006690"/>
                </a:solidFill>
                <a:latin typeface="Montserrat" panose="00000500000000000000" pitchFamily="2" charset="0"/>
              </a:rPr>
              <a:t>Plan de coordinación</a:t>
            </a:r>
          </a:p>
        </p:txBody>
      </p:sp>
      <p:sp>
        <p:nvSpPr>
          <p:cNvPr id="8" name="Rectángulo 7">
            <a:extLst>
              <a:ext uri="{FF2B5EF4-FFF2-40B4-BE49-F238E27FC236}">
                <a16:creationId xmlns:a16="http://schemas.microsoft.com/office/drawing/2014/main" id="{9C00E27A-92C4-33C4-DD84-856DA63FD85E}"/>
              </a:ext>
            </a:extLst>
          </p:cNvPr>
          <p:cNvSpPr/>
          <p:nvPr/>
        </p:nvSpPr>
        <p:spPr>
          <a:xfrm>
            <a:off x="2202889" y="3246673"/>
            <a:ext cx="9537282" cy="1143133"/>
          </a:xfrm>
          <a:prstGeom prst="rect">
            <a:avLst/>
          </a:prstGeom>
        </p:spPr>
        <p:txBody>
          <a:bodyPr wrap="square">
            <a:spAutoFit/>
          </a:bodyPr>
          <a:lstStyle/>
          <a:p>
            <a:r>
              <a:rPr lang="es-ES" sz="1707" i="1">
                <a:solidFill>
                  <a:srgbClr val="006690"/>
                </a:solidFill>
                <a:latin typeface="Montserrat" panose="00000500000000000000" pitchFamily="2" charset="0"/>
              </a:rPr>
              <a:t>Proyecto SANIFISH - Cooperación e investigación para la mejora de la producción, comercialización y seguridad alimentaria de los productos de la pesca y la acuicultura en la región Macaronésica y los terceros países</a:t>
            </a:r>
          </a:p>
          <a:p>
            <a:endParaRPr lang="es-ES" sz="1707" i="1">
              <a:solidFill>
                <a:srgbClr val="3B7D23"/>
              </a:solidFill>
              <a:latin typeface="Montserrat" panose="00000500000000000000" pitchFamily="2" charset="0"/>
            </a:endParaRPr>
          </a:p>
        </p:txBody>
      </p:sp>
      <p:pic>
        <p:nvPicPr>
          <p:cNvPr id="6" name="Imagen 5">
            <a:extLst>
              <a:ext uri="{FF2B5EF4-FFF2-40B4-BE49-F238E27FC236}">
                <a16:creationId xmlns:a16="http://schemas.microsoft.com/office/drawing/2014/main" id="{DBC24147-CFFC-4499-69E1-93284F775D9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424" y="2890546"/>
            <a:ext cx="2004410" cy="1328504"/>
          </a:xfrm>
          <a:prstGeom prst="rect">
            <a:avLst/>
          </a:prstGeom>
        </p:spPr>
      </p:pic>
      <p:sp>
        <p:nvSpPr>
          <p:cNvPr id="2" name="CuadroTexto 2">
            <a:extLst>
              <a:ext uri="{FF2B5EF4-FFF2-40B4-BE49-F238E27FC236}">
                <a16:creationId xmlns:a16="http://schemas.microsoft.com/office/drawing/2014/main" id="{169DB4EA-FF76-EE0E-87BE-2C0CD38B16D7}"/>
              </a:ext>
            </a:extLst>
          </p:cNvPr>
          <p:cNvSpPr txBox="1"/>
          <p:nvPr/>
        </p:nvSpPr>
        <p:spPr>
          <a:xfrm>
            <a:off x="962908" y="8973165"/>
            <a:ext cx="9721082" cy="400110"/>
          </a:xfrm>
          <a:prstGeom prst="rect">
            <a:avLst/>
          </a:prstGeom>
          <a:noFill/>
          <a:ln>
            <a:noFill/>
          </a:ln>
        </p:spPr>
        <p:txBody>
          <a:bodyPr wrap="square" rtlCol="0">
            <a:spAutoFit/>
          </a:bodyPr>
          <a:lstStyle/>
          <a:p>
            <a:pPr algn="just"/>
            <a:r>
              <a:rPr lang="es-ES" sz="1000">
                <a:solidFill>
                  <a:schemeClr val="tx1">
                    <a:lumMod val="75000"/>
                    <a:lumOff val="25000"/>
                  </a:schemeClr>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p>
        </p:txBody>
      </p:sp>
      <p:pic>
        <p:nvPicPr>
          <p:cNvPr id="13" name="Imagen 12" descr="Logotipo&#10;&#10;El contenido generado por IA puede ser incorrecto.">
            <a:extLst>
              <a:ext uri="{FF2B5EF4-FFF2-40B4-BE49-F238E27FC236}">
                <a16:creationId xmlns:a16="http://schemas.microsoft.com/office/drawing/2014/main" id="{506D43D4-2048-EF0B-298B-13ABB7F081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673" y="7099969"/>
            <a:ext cx="3074030" cy="696460"/>
          </a:xfrm>
          <a:prstGeom prst="rect">
            <a:avLst/>
          </a:prstGeom>
        </p:spPr>
      </p:pic>
      <p:pic>
        <p:nvPicPr>
          <p:cNvPr id="15" name="Imagen 14">
            <a:extLst>
              <a:ext uri="{FF2B5EF4-FFF2-40B4-BE49-F238E27FC236}">
                <a16:creationId xmlns:a16="http://schemas.microsoft.com/office/drawing/2014/main" id="{21A33DBB-3B2E-D161-20A6-F176A703F2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77340" y="7046004"/>
            <a:ext cx="6297903" cy="775011"/>
          </a:xfrm>
          <a:prstGeom prst="rect">
            <a:avLst/>
          </a:prstGeom>
        </p:spPr>
      </p:pic>
      <p:pic>
        <p:nvPicPr>
          <p:cNvPr id="5" name="Imagen 4">
            <a:extLst>
              <a:ext uri="{FF2B5EF4-FFF2-40B4-BE49-F238E27FC236}">
                <a16:creationId xmlns:a16="http://schemas.microsoft.com/office/drawing/2014/main" id="{DA7BCDE0-5F9B-95A9-ECBA-881E9C007350}"/>
              </a:ext>
            </a:extLst>
          </p:cNvPr>
          <p:cNvPicPr>
            <a:picLocks noChangeAspect="1"/>
          </p:cNvPicPr>
          <p:nvPr/>
        </p:nvPicPr>
        <p:blipFill>
          <a:blip r:embed="rId7"/>
          <a:stretch>
            <a:fillRect/>
          </a:stretch>
        </p:blipFill>
        <p:spPr>
          <a:xfrm>
            <a:off x="3055668" y="5954051"/>
            <a:ext cx="2348086" cy="660060"/>
          </a:xfrm>
          <a:prstGeom prst="rect">
            <a:avLst/>
          </a:prstGeom>
        </p:spPr>
      </p:pic>
    </p:spTree>
    <p:extLst>
      <p:ext uri="{BB962C8B-B14F-4D97-AF65-F5344CB8AC3E}">
        <p14:creationId xmlns:p14="http://schemas.microsoft.com/office/powerpoint/2010/main" val="1411861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 name="Portada presentacion_Mesa de trabajo 1 copia 2.jpg" descr="Portada presentacion_Mesa de trabajo 1 copia 2.jpg"/>
          <p:cNvPicPr>
            <a:picLocks noChangeAspect="1"/>
          </p:cNvPicPr>
          <p:nvPr/>
        </p:nvPicPr>
        <p:blipFill>
          <a:blip r:embed="rId2"/>
          <a:stretch>
            <a:fillRect/>
          </a:stretch>
        </p:blipFill>
        <p:spPr>
          <a:xfrm>
            <a:off x="1310" y="0"/>
            <a:ext cx="13002180" cy="9753600"/>
          </a:xfrm>
          <a:prstGeom prst="rect">
            <a:avLst/>
          </a:prstGeom>
          <a:ln w="12700">
            <a:miter lim="400000"/>
          </a:ln>
        </p:spPr>
      </p:pic>
      <p:sp>
        <p:nvSpPr>
          <p:cNvPr id="2" name="Título de la…">
            <a:extLst>
              <a:ext uri="{FF2B5EF4-FFF2-40B4-BE49-F238E27FC236}">
                <a16:creationId xmlns:a16="http://schemas.microsoft.com/office/drawing/2014/main" id="{D459F065-DFD6-5C4D-AC33-52294DD8B9DC}"/>
              </a:ext>
            </a:extLst>
          </p:cNvPr>
          <p:cNvSpPr txBox="1">
            <a:spLocks/>
          </p:cNvSpPr>
          <p:nvPr/>
        </p:nvSpPr>
        <p:spPr>
          <a:xfrm>
            <a:off x="1004993" y="112107"/>
            <a:ext cx="11609057" cy="330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chor="b">
            <a:normAutofit/>
          </a:bodyPr>
          <a:lstStyle>
            <a:lvl1pPr marL="0" marR="0" indent="0" algn="l" defTabSz="1733930" rtl="0" latinLnBrk="0">
              <a:lnSpc>
                <a:spcPct val="80000"/>
              </a:lnSpc>
              <a:spcBef>
                <a:spcPts val="0"/>
              </a:spcBef>
              <a:spcAft>
                <a:spcPts val="0"/>
              </a:spcAft>
              <a:buClrTx/>
              <a:buSzTx/>
              <a:buFontTx/>
              <a:buNone/>
              <a:tabLst/>
              <a:defRPr sz="8200" b="1" i="0" u="none" strike="noStrike" cap="none" spc="-164" baseline="0">
                <a:solidFill>
                  <a:srgbClr val="000000"/>
                </a:solidFill>
                <a:uFillTx/>
                <a:latin typeface="+mn-lt"/>
                <a:ea typeface="+mn-ea"/>
                <a:cs typeface="+mn-cs"/>
                <a:sym typeface="Helvetica Neue"/>
              </a:defRPr>
            </a:lvl1pPr>
            <a:lvl2pPr marL="0" marR="0" indent="4572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2pPr>
            <a:lvl3pPr marL="0" marR="0" indent="9144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3pPr>
            <a:lvl4pPr marL="0" marR="0" indent="13716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4pPr>
            <a:lvl5pPr marL="0" marR="0" indent="18288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5pPr>
            <a:lvl6pPr marL="0" marR="0" indent="22860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6pPr>
            <a:lvl7pPr marL="0" marR="0" indent="27432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7pPr>
            <a:lvl8pPr marL="0" marR="0" indent="32004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8pPr>
            <a:lvl9pPr marL="0" marR="0" indent="365760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9pPr>
          </a:lstStyle>
          <a:p>
            <a:pPr hangingPunct="1">
              <a:defRPr sz="7200" b="0" spc="-144">
                <a:solidFill>
                  <a:srgbClr val="FFFFFF"/>
                </a:solidFill>
                <a:latin typeface="Montserrat Bold"/>
                <a:ea typeface="Montserrat Bold"/>
                <a:cs typeface="Montserrat Bold"/>
                <a:sym typeface="Montserrat Bold"/>
              </a:defRPr>
            </a:pPr>
            <a:r>
              <a:rPr lang="es-ES" sz="7200" b="0" spc="-144">
                <a:solidFill>
                  <a:srgbClr val="FFFFFF"/>
                </a:solidFill>
                <a:latin typeface="Montserrat Bold"/>
                <a:ea typeface="Montserrat Bold"/>
                <a:cs typeface="Montserrat Bold"/>
                <a:sym typeface="Montserrat Bold"/>
              </a:rPr>
              <a:t>SANIFISH</a:t>
            </a:r>
          </a:p>
        </p:txBody>
      </p:sp>
      <p:sp>
        <p:nvSpPr>
          <p:cNvPr id="3" name="Subtítulo de la presentación">
            <a:extLst>
              <a:ext uri="{FF2B5EF4-FFF2-40B4-BE49-F238E27FC236}">
                <a16:creationId xmlns:a16="http://schemas.microsoft.com/office/drawing/2014/main" id="{310A92FF-95FA-03D3-F819-6942DF2C1712}"/>
              </a:ext>
            </a:extLst>
          </p:cNvPr>
          <p:cNvSpPr txBox="1">
            <a:spLocks/>
          </p:cNvSpPr>
          <p:nvPr/>
        </p:nvSpPr>
        <p:spPr>
          <a:xfrm>
            <a:off x="1004993" y="3749256"/>
            <a:ext cx="11607801" cy="145639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fontScale="85000" lnSpcReduction="10000"/>
          </a:bodyPr>
          <a:lstStyle>
            <a:lvl1pPr marL="0" marR="0" indent="0" algn="l" defTabSz="587022" rtl="0" latinLnBrk="0">
              <a:lnSpc>
                <a:spcPct val="100000"/>
              </a:lnSpc>
              <a:spcBef>
                <a:spcPts val="0"/>
              </a:spcBef>
              <a:spcAft>
                <a:spcPts val="0"/>
              </a:spcAft>
              <a:buClrTx/>
              <a:buSzTx/>
              <a:buFontTx/>
              <a:buNone/>
              <a:tabLst/>
              <a:defRPr sz="3000" b="0" i="0" u="none" strike="noStrike" cap="none" spc="0" baseline="0">
                <a:solidFill>
                  <a:srgbClr val="FFFFFF"/>
                </a:solidFill>
                <a:uFillTx/>
                <a:latin typeface="Montserrat Medium"/>
                <a:ea typeface="Montserrat Medium"/>
                <a:cs typeface="Montserrat Medium"/>
                <a:sym typeface="Montserrat Medium"/>
              </a:defRPr>
            </a:lvl1pPr>
            <a:lvl2pPr marL="0" marR="0" indent="457200" algn="l" defTabSz="587022" rtl="0" latinLnBrk="0">
              <a:lnSpc>
                <a:spcPct val="100000"/>
              </a:lnSpc>
              <a:spcBef>
                <a:spcPts val="0"/>
              </a:spcBef>
              <a:spcAft>
                <a:spcPts val="0"/>
              </a:spcAft>
              <a:buClrTx/>
              <a:buSzTx/>
              <a:buFontTx/>
              <a:buNone/>
              <a:tabLst/>
              <a:defRPr sz="3800" b="1" i="0" u="none" strike="noStrike" cap="none" spc="0" baseline="0">
                <a:solidFill>
                  <a:srgbClr val="000000"/>
                </a:solidFill>
                <a:uFillTx/>
                <a:latin typeface="+mn-lt"/>
                <a:ea typeface="+mn-ea"/>
                <a:cs typeface="+mn-cs"/>
                <a:sym typeface="Helvetica Neue"/>
              </a:defRPr>
            </a:lvl2pPr>
            <a:lvl3pPr marL="0" marR="0" indent="914400" algn="l" defTabSz="587022" rtl="0" latinLnBrk="0">
              <a:lnSpc>
                <a:spcPct val="100000"/>
              </a:lnSpc>
              <a:spcBef>
                <a:spcPts val="0"/>
              </a:spcBef>
              <a:spcAft>
                <a:spcPts val="0"/>
              </a:spcAft>
              <a:buClrTx/>
              <a:buSzTx/>
              <a:buFontTx/>
              <a:buNone/>
              <a:tabLst/>
              <a:defRPr sz="3800" b="1" i="0" u="none" strike="noStrike" cap="none" spc="0" baseline="0">
                <a:solidFill>
                  <a:srgbClr val="000000"/>
                </a:solidFill>
                <a:uFillTx/>
                <a:latin typeface="+mn-lt"/>
                <a:ea typeface="+mn-ea"/>
                <a:cs typeface="+mn-cs"/>
                <a:sym typeface="Helvetica Neue"/>
              </a:defRPr>
            </a:lvl3pPr>
            <a:lvl4pPr marL="0" marR="0" indent="1371600" algn="l" defTabSz="587022" rtl="0" latinLnBrk="0">
              <a:lnSpc>
                <a:spcPct val="100000"/>
              </a:lnSpc>
              <a:spcBef>
                <a:spcPts val="0"/>
              </a:spcBef>
              <a:spcAft>
                <a:spcPts val="0"/>
              </a:spcAft>
              <a:buClrTx/>
              <a:buSzTx/>
              <a:buFontTx/>
              <a:buNone/>
              <a:tabLst/>
              <a:defRPr sz="3800" b="1" i="0" u="none" strike="noStrike" cap="none" spc="0" baseline="0">
                <a:solidFill>
                  <a:srgbClr val="000000"/>
                </a:solidFill>
                <a:uFillTx/>
                <a:latin typeface="+mn-lt"/>
                <a:ea typeface="+mn-ea"/>
                <a:cs typeface="+mn-cs"/>
                <a:sym typeface="Helvetica Neue"/>
              </a:defRPr>
            </a:lvl4pPr>
            <a:lvl5pPr marL="0" marR="0" indent="1828800" algn="l" defTabSz="587022" rtl="0" latinLnBrk="0">
              <a:lnSpc>
                <a:spcPct val="100000"/>
              </a:lnSpc>
              <a:spcBef>
                <a:spcPts val="0"/>
              </a:spcBef>
              <a:spcAft>
                <a:spcPts val="0"/>
              </a:spcAft>
              <a:buClrTx/>
              <a:buSzTx/>
              <a:buFontTx/>
              <a:buNone/>
              <a:tabLst/>
              <a:defRPr sz="3800" b="1" i="0" u="none" strike="noStrike" cap="none" spc="0" baseline="0">
                <a:solidFill>
                  <a:srgbClr val="000000"/>
                </a:solidFill>
                <a:uFillTx/>
                <a:latin typeface="+mn-lt"/>
                <a:ea typeface="+mn-ea"/>
                <a:cs typeface="+mn-cs"/>
                <a:sym typeface="Helvetica Neue"/>
              </a:defRPr>
            </a:lvl5pPr>
            <a:lvl6pPr marL="2286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6pPr>
            <a:lvl7pPr marL="2667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7pPr>
            <a:lvl8pPr marL="3048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8pPr>
            <a:lvl9pPr marL="3429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9pPr>
          </a:lstStyle>
          <a:p>
            <a:pPr hangingPunct="1"/>
            <a:r>
              <a:rPr lang="es-ES" sz="3200" i="1" spc="-70">
                <a:solidFill>
                  <a:schemeClr val="bg1"/>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endParaRPr lang="es-ES" sz="3200" i="1" spc="-110">
              <a:solidFill>
                <a:schemeClr val="bg1"/>
              </a:solidFill>
              <a:latin typeface="Montserrat" panose="00000500000000000000" pitchFamily="2" charset="0"/>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03D73-6216-CC1E-F705-9D0AE2941CD1}"/>
            </a:ext>
          </a:extLst>
        </p:cNvPr>
        <p:cNvGrpSpPr/>
        <p:nvPr/>
      </p:nvGrpSpPr>
      <p:grpSpPr>
        <a:xfrm>
          <a:off x="0" y="0"/>
          <a:ext cx="0" cy="0"/>
          <a:chOff x="0" y="0"/>
          <a:chExt cx="0" cy="0"/>
        </a:xfrm>
      </p:grpSpPr>
      <p:pic>
        <p:nvPicPr>
          <p:cNvPr id="4" name="Portada presentacion_Mesa de trabajo 1 copia.jpg" descr="Portada presentacion_Mesa de trabajo 1 copia.jpg">
            <a:extLst>
              <a:ext uri="{FF2B5EF4-FFF2-40B4-BE49-F238E27FC236}">
                <a16:creationId xmlns:a16="http://schemas.microsoft.com/office/drawing/2014/main" id="{897BE5CB-BAB6-6996-1128-5AFC4B8961C5}"/>
              </a:ext>
            </a:extLst>
          </p:cNvPr>
          <p:cNvPicPr>
            <a:picLocks noGrp="1" noRot="1" noChangeAspect="1" noMove="1" noResize="1" noEditPoints="1" noAdjustHandles="1" noChangeArrowheads="1" noChangeShapeType="1" noCrop="1"/>
          </p:cNvPicPr>
          <p:nvPr/>
        </p:nvPicPr>
        <p:blipFill>
          <a:blip r:embed="rId2"/>
          <a:stretch>
            <a:fillRect/>
          </a:stretch>
        </p:blipFill>
        <p:spPr>
          <a:xfrm>
            <a:off x="0" y="19894"/>
            <a:ext cx="13004800" cy="9749670"/>
          </a:xfrm>
          <a:prstGeom prst="rect">
            <a:avLst/>
          </a:prstGeom>
          <a:ln w="12700">
            <a:miter lim="400000"/>
          </a:ln>
        </p:spPr>
      </p:pic>
      <p:sp>
        <p:nvSpPr>
          <p:cNvPr id="12" name="26 CuadroTexto">
            <a:extLst>
              <a:ext uri="{FF2B5EF4-FFF2-40B4-BE49-F238E27FC236}">
                <a16:creationId xmlns:a16="http://schemas.microsoft.com/office/drawing/2014/main" id="{74A3B4E0-5B12-097F-A762-AEF07DE780AE}"/>
              </a:ext>
            </a:extLst>
          </p:cNvPr>
          <p:cNvSpPr txBox="1"/>
          <p:nvPr/>
        </p:nvSpPr>
        <p:spPr>
          <a:xfrm>
            <a:off x="10600721" y="8937988"/>
            <a:ext cx="1564201" cy="307777"/>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r" defTabSz="975390" hangingPunct="1">
              <a:defRPr sz="1400" kern="1200">
                <a:solidFill>
                  <a:prstClr val="black">
                    <a:lumMod val="75000"/>
                    <a:lumOff val="25000"/>
                  </a:prstClr>
                </a:solidFill>
                <a:latin typeface="Coolvetica Rg" panose="020B0603030602020004" pitchFamily="34" charset="0"/>
              </a:defRPr>
            </a:lvl1pPr>
          </a:lstStyle>
          <a:p>
            <a:r>
              <a:rPr lang="es-ES"/>
              <a:t>Pagina </a:t>
            </a:r>
            <a:fld id="{47EF7B39-1C4B-4A52-A104-F17368C0AE25}" type="slidenum">
              <a:rPr lang="es-ES" b="1"/>
              <a:pPr/>
              <a:t>2</a:t>
            </a:fld>
            <a:endParaRPr lang="es-ES" b="1"/>
          </a:p>
        </p:txBody>
      </p:sp>
      <p:sp>
        <p:nvSpPr>
          <p:cNvPr id="31" name="Rectángulo 30">
            <a:extLst>
              <a:ext uri="{FF2B5EF4-FFF2-40B4-BE49-F238E27FC236}">
                <a16:creationId xmlns:a16="http://schemas.microsoft.com/office/drawing/2014/main" id="{7C22D372-6C32-689F-DFC9-D0291368D6B7}"/>
              </a:ext>
            </a:extLst>
          </p:cNvPr>
          <p:cNvSpPr/>
          <p:nvPr/>
        </p:nvSpPr>
        <p:spPr>
          <a:xfrm>
            <a:off x="729557" y="6773172"/>
            <a:ext cx="1919994" cy="272832"/>
          </a:xfrm>
          <a:prstGeom prst="rect">
            <a:avLst/>
          </a:prstGeom>
        </p:spPr>
        <p:txBody>
          <a:bodyPr wrap="square">
            <a:spAutoFit/>
          </a:bodyPr>
          <a:lstStyle/>
          <a:p>
            <a:r>
              <a:rPr lang="es-ES" sz="1173">
                <a:solidFill>
                  <a:schemeClr val="tx1">
                    <a:lumMod val="75000"/>
                    <a:lumOff val="25000"/>
                  </a:schemeClr>
                </a:solidFill>
                <a:latin typeface="Coolvetica Rg" panose="020B0603030602020004" pitchFamily="34" charset="0"/>
              </a:rPr>
              <a:t>En el marco del proyecto </a:t>
            </a:r>
          </a:p>
        </p:txBody>
      </p:sp>
      <p:sp>
        <p:nvSpPr>
          <p:cNvPr id="32" name="Rectángulo 31">
            <a:extLst>
              <a:ext uri="{FF2B5EF4-FFF2-40B4-BE49-F238E27FC236}">
                <a16:creationId xmlns:a16="http://schemas.microsoft.com/office/drawing/2014/main" id="{E1C6CD19-E61A-1443-99ED-EC196CD7A105}"/>
              </a:ext>
            </a:extLst>
          </p:cNvPr>
          <p:cNvSpPr/>
          <p:nvPr/>
        </p:nvSpPr>
        <p:spPr>
          <a:xfrm>
            <a:off x="761001" y="5641287"/>
            <a:ext cx="1441888" cy="272832"/>
          </a:xfrm>
          <a:prstGeom prst="rect">
            <a:avLst/>
          </a:prstGeom>
        </p:spPr>
        <p:txBody>
          <a:bodyPr wrap="square">
            <a:spAutoFit/>
          </a:bodyPr>
          <a:lstStyle/>
          <a:p>
            <a:r>
              <a:rPr lang="es-ES" sz="1173">
                <a:solidFill>
                  <a:schemeClr val="tx1">
                    <a:lumMod val="75000"/>
                    <a:lumOff val="25000"/>
                  </a:schemeClr>
                </a:solidFill>
                <a:latin typeface="Coolvetica Rg" panose="020B0603030602020004" pitchFamily="34" charset="0"/>
              </a:rPr>
              <a:t>Realizado por</a:t>
            </a:r>
          </a:p>
        </p:txBody>
      </p:sp>
      <p:pic>
        <p:nvPicPr>
          <p:cNvPr id="33" name="Imagen 32">
            <a:extLst>
              <a:ext uri="{FF2B5EF4-FFF2-40B4-BE49-F238E27FC236}">
                <a16:creationId xmlns:a16="http://schemas.microsoft.com/office/drawing/2014/main" id="{B0316881-D7A5-56D2-4A62-2F1AC75A303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12673" y="4908382"/>
            <a:ext cx="2751399" cy="2751399"/>
          </a:xfrm>
          <a:prstGeom prst="rect">
            <a:avLst/>
          </a:prstGeom>
        </p:spPr>
      </p:pic>
      <p:sp>
        <p:nvSpPr>
          <p:cNvPr id="37" name="Rectángulo 36">
            <a:extLst>
              <a:ext uri="{FF2B5EF4-FFF2-40B4-BE49-F238E27FC236}">
                <a16:creationId xmlns:a16="http://schemas.microsoft.com/office/drawing/2014/main" id="{B1EC3D75-323B-9356-5A23-535450D0E922}"/>
              </a:ext>
            </a:extLst>
          </p:cNvPr>
          <p:cNvSpPr/>
          <p:nvPr/>
        </p:nvSpPr>
        <p:spPr>
          <a:xfrm>
            <a:off x="9991522" y="6717866"/>
            <a:ext cx="2225429" cy="272832"/>
          </a:xfrm>
          <a:prstGeom prst="rect">
            <a:avLst/>
          </a:prstGeom>
        </p:spPr>
        <p:txBody>
          <a:bodyPr wrap="square">
            <a:spAutoFit/>
          </a:bodyPr>
          <a:lstStyle/>
          <a:p>
            <a:pPr algn="r"/>
            <a:r>
              <a:rPr lang="es-ES" sz="1173">
                <a:solidFill>
                  <a:schemeClr val="tx1">
                    <a:lumMod val="75000"/>
                    <a:lumOff val="25000"/>
                  </a:schemeClr>
                </a:solidFill>
                <a:latin typeface="Coolvetica Rg" panose="020B0603030602020004" pitchFamily="34" charset="0"/>
              </a:rPr>
              <a:t>Financiado por</a:t>
            </a:r>
          </a:p>
        </p:txBody>
      </p:sp>
      <p:sp>
        <p:nvSpPr>
          <p:cNvPr id="39" name="CuadroTexto 38">
            <a:extLst>
              <a:ext uri="{FF2B5EF4-FFF2-40B4-BE49-F238E27FC236}">
                <a16:creationId xmlns:a16="http://schemas.microsoft.com/office/drawing/2014/main" id="{0CE987CD-EAE5-43CC-6676-0CBE719CB956}"/>
              </a:ext>
            </a:extLst>
          </p:cNvPr>
          <p:cNvSpPr txBox="1"/>
          <p:nvPr/>
        </p:nvSpPr>
        <p:spPr>
          <a:xfrm>
            <a:off x="764567" y="7894659"/>
            <a:ext cx="11475666" cy="420756"/>
          </a:xfrm>
          <a:prstGeom prst="rect">
            <a:avLst/>
          </a:prstGeom>
          <a:noFill/>
        </p:spPr>
        <p:txBody>
          <a:bodyPr wrap="square">
            <a:spAutoFit/>
          </a:bodyPr>
          <a:lstStyle/>
          <a:p>
            <a:pPr algn="just"/>
            <a:r>
              <a:rPr lang="es-ES" sz="1067">
                <a:solidFill>
                  <a:schemeClr val="tx1">
                    <a:lumMod val="75000"/>
                    <a:lumOff val="25000"/>
                  </a:schemeClr>
                </a:solidFill>
                <a:latin typeface="Coolvetica Rg" panose="020B0603030602020004" pitchFamily="34" charset="0"/>
              </a:rPr>
              <a:t>El proyecto SANIFISH, con código 1/MAC/1/1.1/0087 , ha sido aprobado en la primera convocatoria del Programa de Cooperación Territorial INTERREG VI-D MAC (Madeira-Azores-Canarias) 2021-2027, cofinanciado por el Fondo FEDER. </a:t>
            </a:r>
          </a:p>
        </p:txBody>
      </p:sp>
      <p:sp>
        <p:nvSpPr>
          <p:cNvPr id="3" name="14 CuadroTexto">
            <a:extLst>
              <a:ext uri="{FF2B5EF4-FFF2-40B4-BE49-F238E27FC236}">
                <a16:creationId xmlns:a16="http://schemas.microsoft.com/office/drawing/2014/main" id="{1B875CB1-7980-7E10-6446-81C95A2DB41A}"/>
              </a:ext>
            </a:extLst>
          </p:cNvPr>
          <p:cNvSpPr txBox="1"/>
          <p:nvPr/>
        </p:nvSpPr>
        <p:spPr>
          <a:xfrm>
            <a:off x="1953164" y="2812174"/>
            <a:ext cx="10493517" cy="486287"/>
          </a:xfrm>
          <a:prstGeom prst="rect">
            <a:avLst/>
          </a:prstGeom>
          <a:noFill/>
        </p:spPr>
        <p:txBody>
          <a:bodyPr wrap="square" rtlCol="0">
            <a:spAutoFit/>
          </a:bodyPr>
          <a:lstStyle/>
          <a:p>
            <a:r>
              <a:rPr lang="es-ES" sz="2560" b="1">
                <a:solidFill>
                  <a:srgbClr val="006690"/>
                </a:solidFill>
                <a:latin typeface="Montserrat" panose="00000500000000000000" pitchFamily="2" charset="0"/>
              </a:rPr>
              <a:t>Plan de coordinación</a:t>
            </a:r>
          </a:p>
        </p:txBody>
      </p:sp>
      <p:sp>
        <p:nvSpPr>
          <p:cNvPr id="8" name="Rectángulo 7">
            <a:extLst>
              <a:ext uri="{FF2B5EF4-FFF2-40B4-BE49-F238E27FC236}">
                <a16:creationId xmlns:a16="http://schemas.microsoft.com/office/drawing/2014/main" id="{3F9D3481-EAFA-FDC4-47B7-58FD5C621BD4}"/>
              </a:ext>
            </a:extLst>
          </p:cNvPr>
          <p:cNvSpPr/>
          <p:nvPr/>
        </p:nvSpPr>
        <p:spPr>
          <a:xfrm>
            <a:off x="2202889" y="3246673"/>
            <a:ext cx="9537282" cy="1143133"/>
          </a:xfrm>
          <a:prstGeom prst="rect">
            <a:avLst/>
          </a:prstGeom>
        </p:spPr>
        <p:txBody>
          <a:bodyPr wrap="square">
            <a:spAutoFit/>
          </a:bodyPr>
          <a:lstStyle/>
          <a:p>
            <a:r>
              <a:rPr lang="es-ES" sz="1707" i="1">
                <a:solidFill>
                  <a:srgbClr val="006690"/>
                </a:solidFill>
                <a:latin typeface="Montserrat" panose="00000500000000000000" pitchFamily="2" charset="0"/>
              </a:rPr>
              <a:t>Proyecto SANIFISH - Cooperación e investigación para la mejora de la producción, comercialización y seguridad alimentaria de los productos de la pesca y la acuicultura en la región Macaronésica y los terceros países</a:t>
            </a:r>
          </a:p>
          <a:p>
            <a:endParaRPr lang="es-ES" sz="1707" i="1">
              <a:solidFill>
                <a:srgbClr val="3B7D23"/>
              </a:solidFill>
              <a:latin typeface="Montserrat" panose="00000500000000000000" pitchFamily="2" charset="0"/>
            </a:endParaRPr>
          </a:p>
        </p:txBody>
      </p:sp>
      <p:pic>
        <p:nvPicPr>
          <p:cNvPr id="6" name="Imagen 5">
            <a:extLst>
              <a:ext uri="{FF2B5EF4-FFF2-40B4-BE49-F238E27FC236}">
                <a16:creationId xmlns:a16="http://schemas.microsoft.com/office/drawing/2014/main" id="{1055D3C1-AAAB-80AB-C909-2F7DC78EEB8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424" y="2890546"/>
            <a:ext cx="2004410" cy="1328504"/>
          </a:xfrm>
          <a:prstGeom prst="rect">
            <a:avLst/>
          </a:prstGeom>
        </p:spPr>
      </p:pic>
      <p:sp>
        <p:nvSpPr>
          <p:cNvPr id="2" name="CuadroTexto 2">
            <a:extLst>
              <a:ext uri="{FF2B5EF4-FFF2-40B4-BE49-F238E27FC236}">
                <a16:creationId xmlns:a16="http://schemas.microsoft.com/office/drawing/2014/main" id="{8C180032-29BE-E107-2224-B32A354AAF7A}"/>
              </a:ext>
            </a:extLst>
          </p:cNvPr>
          <p:cNvSpPr txBox="1"/>
          <p:nvPr/>
        </p:nvSpPr>
        <p:spPr>
          <a:xfrm>
            <a:off x="962908" y="8973165"/>
            <a:ext cx="9721082" cy="400110"/>
          </a:xfrm>
          <a:prstGeom prst="rect">
            <a:avLst/>
          </a:prstGeom>
          <a:noFill/>
          <a:ln>
            <a:noFill/>
          </a:ln>
        </p:spPr>
        <p:txBody>
          <a:bodyPr wrap="square" rtlCol="0">
            <a:spAutoFit/>
          </a:bodyPr>
          <a:lstStyle/>
          <a:p>
            <a:pPr algn="just"/>
            <a:r>
              <a:rPr lang="es-ES" sz="1000">
                <a:solidFill>
                  <a:schemeClr val="tx1">
                    <a:lumMod val="75000"/>
                    <a:lumOff val="25000"/>
                  </a:schemeClr>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p>
        </p:txBody>
      </p:sp>
      <p:pic>
        <p:nvPicPr>
          <p:cNvPr id="13" name="Imagen 12" descr="Logotipo&#10;&#10;El contenido generado por IA puede ser incorrecto.">
            <a:extLst>
              <a:ext uri="{FF2B5EF4-FFF2-40B4-BE49-F238E27FC236}">
                <a16:creationId xmlns:a16="http://schemas.microsoft.com/office/drawing/2014/main" id="{93578CF8-8F8C-559C-5DA8-2BB0A06006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673" y="7099969"/>
            <a:ext cx="3074030" cy="696460"/>
          </a:xfrm>
          <a:prstGeom prst="rect">
            <a:avLst/>
          </a:prstGeom>
        </p:spPr>
      </p:pic>
      <p:pic>
        <p:nvPicPr>
          <p:cNvPr id="15" name="Imagen 14">
            <a:extLst>
              <a:ext uri="{FF2B5EF4-FFF2-40B4-BE49-F238E27FC236}">
                <a16:creationId xmlns:a16="http://schemas.microsoft.com/office/drawing/2014/main" id="{D21D219C-BF4B-29C6-15C1-9D4F5C5EF5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77340" y="7046004"/>
            <a:ext cx="6297903" cy="775011"/>
          </a:xfrm>
          <a:prstGeom prst="rect">
            <a:avLst/>
          </a:prstGeom>
        </p:spPr>
      </p:pic>
      <p:pic>
        <p:nvPicPr>
          <p:cNvPr id="5" name="Imagen 4">
            <a:extLst>
              <a:ext uri="{FF2B5EF4-FFF2-40B4-BE49-F238E27FC236}">
                <a16:creationId xmlns:a16="http://schemas.microsoft.com/office/drawing/2014/main" id="{00652204-EAA4-F6A8-7341-EC778BFA52D3}"/>
              </a:ext>
            </a:extLst>
          </p:cNvPr>
          <p:cNvPicPr>
            <a:picLocks noChangeAspect="1"/>
          </p:cNvPicPr>
          <p:nvPr/>
        </p:nvPicPr>
        <p:blipFill>
          <a:blip r:embed="rId7"/>
          <a:stretch>
            <a:fillRect/>
          </a:stretch>
        </p:blipFill>
        <p:spPr>
          <a:xfrm>
            <a:off x="3055668" y="5954051"/>
            <a:ext cx="2348086" cy="660060"/>
          </a:xfrm>
          <a:prstGeom prst="rect">
            <a:avLst/>
          </a:prstGeom>
        </p:spPr>
      </p:pic>
    </p:spTree>
    <p:extLst>
      <p:ext uri="{BB962C8B-B14F-4D97-AF65-F5344CB8AC3E}">
        <p14:creationId xmlns:p14="http://schemas.microsoft.com/office/powerpoint/2010/main" val="124553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4E261-AB13-1223-1F55-FB65FD03E0CD}"/>
            </a:ext>
          </a:extLst>
        </p:cNvPr>
        <p:cNvGrpSpPr/>
        <p:nvPr/>
      </p:nvGrpSpPr>
      <p:grpSpPr>
        <a:xfrm>
          <a:off x="0" y="0"/>
          <a:ext cx="0" cy="0"/>
          <a:chOff x="0" y="0"/>
          <a:chExt cx="0" cy="0"/>
        </a:xfrm>
      </p:grpSpPr>
      <p:pic>
        <p:nvPicPr>
          <p:cNvPr id="23" name="Imagen 22">
            <a:extLst>
              <a:ext uri="{FF2B5EF4-FFF2-40B4-BE49-F238E27FC236}">
                <a16:creationId xmlns:a16="http://schemas.microsoft.com/office/drawing/2014/main" id="{9D50B206-EE3D-3669-B472-48E6CFBAD99F}"/>
              </a:ext>
            </a:extLst>
          </p:cNvPr>
          <p:cNvPicPr>
            <a:picLocks noGrp="1" noRot="1" noChangeAspect="1" noMove="1" noResize="1" noEditPoints="1" noAdjustHandles="1" noChangeArrowheads="1" noChangeShapeType="1" noCrop="1"/>
          </p:cNvPicPr>
          <p:nvPr/>
        </p:nvPicPr>
        <p:blipFill>
          <a:blip r:embed="rId2"/>
          <a:stretch>
            <a:fillRect/>
          </a:stretch>
        </p:blipFill>
        <p:spPr>
          <a:xfrm>
            <a:off x="452" y="380325"/>
            <a:ext cx="13003895" cy="9480102"/>
          </a:xfrm>
          <a:prstGeom prst="rect">
            <a:avLst/>
          </a:prstGeom>
        </p:spPr>
      </p:pic>
      <p:pic>
        <p:nvPicPr>
          <p:cNvPr id="5" name="Imagen 4">
            <a:extLst>
              <a:ext uri="{FF2B5EF4-FFF2-40B4-BE49-F238E27FC236}">
                <a16:creationId xmlns:a16="http://schemas.microsoft.com/office/drawing/2014/main" id="{CE3239A7-6ACE-2FE6-EECF-82C1C34D0F90}"/>
              </a:ext>
            </a:extLst>
          </p:cNvPr>
          <p:cNvPicPr>
            <a:picLocks noChangeAspect="1"/>
          </p:cNvPicPr>
          <p:nvPr/>
        </p:nvPicPr>
        <p:blipFill>
          <a:blip r:embed="rId3">
            <a:extLst>
              <a:ext uri="{28A0092B-C50C-407E-A947-70E740481C1C}">
                <a14:useLocalDpi xmlns:a14="http://schemas.microsoft.com/office/drawing/2010/main" val="0"/>
              </a:ext>
            </a:extLst>
          </a:blip>
          <a:srcRect l="1898" r="1898"/>
          <a:stretch/>
        </p:blipFill>
        <p:spPr>
          <a:xfrm>
            <a:off x="10082501" y="380325"/>
            <a:ext cx="2298521" cy="541307"/>
          </a:xfrm>
          <a:prstGeom prst="rect">
            <a:avLst/>
          </a:prstGeom>
        </p:spPr>
      </p:pic>
      <p:sp>
        <p:nvSpPr>
          <p:cNvPr id="16" name="26 CuadroTexto">
            <a:extLst>
              <a:ext uri="{FF2B5EF4-FFF2-40B4-BE49-F238E27FC236}">
                <a16:creationId xmlns:a16="http://schemas.microsoft.com/office/drawing/2014/main" id="{9A890F63-435B-FDD7-91A5-7412E5DB3386}"/>
              </a:ext>
            </a:extLst>
          </p:cNvPr>
          <p:cNvSpPr txBox="1"/>
          <p:nvPr/>
        </p:nvSpPr>
        <p:spPr>
          <a:xfrm>
            <a:off x="10714750" y="8929620"/>
            <a:ext cx="1564201" cy="307777"/>
          </a:xfrm>
          <a:prstGeom prst="rect">
            <a:avLst/>
          </a:prstGeom>
          <a:noFill/>
        </p:spPr>
        <p:txBody>
          <a:bodyPr wrap="square" rtlCol="0">
            <a:spAutoFit/>
          </a:bodyPr>
          <a:lstStyle/>
          <a:p>
            <a:pPr algn="r" defTabSz="975390" hangingPunct="1"/>
            <a:r>
              <a:rPr lang="es-ES" sz="1400" kern="1200">
                <a:solidFill>
                  <a:prstClr val="black">
                    <a:lumMod val="75000"/>
                    <a:lumOff val="25000"/>
                  </a:prstClr>
                </a:solidFill>
                <a:latin typeface="Coolvetica Rg" panose="020B0603030602020004" pitchFamily="34" charset="0"/>
              </a:rPr>
              <a:t>Pagina </a:t>
            </a:r>
            <a:fld id="{47EF7B39-1C4B-4A52-A104-F17368C0AE25}" type="slidenum">
              <a:rPr lang="es-ES" sz="1400" b="1" kern="1200">
                <a:solidFill>
                  <a:prstClr val="black">
                    <a:lumMod val="75000"/>
                    <a:lumOff val="25000"/>
                  </a:prstClr>
                </a:solidFill>
                <a:latin typeface="Coolvetica Rg" panose="020B0603030602020004" pitchFamily="34" charset="0"/>
              </a:rPr>
              <a:pPr algn="r" defTabSz="975390" hangingPunct="1"/>
              <a:t>3</a:t>
            </a:fld>
            <a:endParaRPr lang="es-ES" sz="1400" b="1" kern="1200">
              <a:solidFill>
                <a:prstClr val="black">
                  <a:lumMod val="75000"/>
                  <a:lumOff val="25000"/>
                </a:prstClr>
              </a:solidFill>
              <a:latin typeface="Coolvetica Rg" panose="020B0603030602020004" pitchFamily="34" charset="0"/>
            </a:endParaRPr>
          </a:p>
        </p:txBody>
      </p:sp>
      <p:sp>
        <p:nvSpPr>
          <p:cNvPr id="17" name="12 Rectángulo">
            <a:extLst>
              <a:ext uri="{FF2B5EF4-FFF2-40B4-BE49-F238E27FC236}">
                <a16:creationId xmlns:a16="http://schemas.microsoft.com/office/drawing/2014/main" id="{42DE3509-0116-2B59-E41F-B5A5F5B3F2D6}"/>
              </a:ext>
            </a:extLst>
          </p:cNvPr>
          <p:cNvSpPr/>
          <p:nvPr/>
        </p:nvSpPr>
        <p:spPr>
          <a:xfrm>
            <a:off x="904320" y="644426"/>
            <a:ext cx="8793472" cy="307777"/>
          </a:xfrm>
          <a:prstGeom prst="rect">
            <a:avLst/>
          </a:prstGeom>
        </p:spPr>
        <p:txBody>
          <a:bodyPr wrap="square">
            <a:spAutoFit/>
          </a:bodyPr>
          <a:lstStyle/>
          <a:p>
            <a:pPr algn="l" defTabSz="975390" hangingPunct="1"/>
            <a:r>
              <a:rPr lang="es-ES" sz="1400">
                <a:solidFill>
                  <a:srgbClr val="006690"/>
                </a:solidFill>
                <a:latin typeface="Montserrat" panose="00000500000000000000" pitchFamily="2" charset="0"/>
              </a:rPr>
              <a:t>SISTEMA DE COORDINACIÓN DEL PROYECTO</a:t>
            </a:r>
          </a:p>
        </p:txBody>
      </p:sp>
      <p:pic>
        <p:nvPicPr>
          <p:cNvPr id="18" name="Imagen 17">
            <a:extLst>
              <a:ext uri="{FF2B5EF4-FFF2-40B4-BE49-F238E27FC236}">
                <a16:creationId xmlns:a16="http://schemas.microsoft.com/office/drawing/2014/main" id="{249D718C-D242-C798-E3FB-1BE1AEAA34C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637" y="488312"/>
            <a:ext cx="778486" cy="515973"/>
          </a:xfrm>
          <a:prstGeom prst="rect">
            <a:avLst/>
          </a:prstGeom>
        </p:spPr>
      </p:pic>
      <p:sp>
        <p:nvSpPr>
          <p:cNvPr id="4" name="CuadroTexto 2">
            <a:extLst>
              <a:ext uri="{FF2B5EF4-FFF2-40B4-BE49-F238E27FC236}">
                <a16:creationId xmlns:a16="http://schemas.microsoft.com/office/drawing/2014/main" id="{CDF93DB0-B3F8-DDE4-0BBD-29030B0626B7}"/>
              </a:ext>
            </a:extLst>
          </p:cNvPr>
          <p:cNvSpPr txBox="1"/>
          <p:nvPr/>
        </p:nvSpPr>
        <p:spPr>
          <a:xfrm>
            <a:off x="962908" y="8973165"/>
            <a:ext cx="9721082" cy="400110"/>
          </a:xfrm>
          <a:prstGeom prst="rect">
            <a:avLst/>
          </a:prstGeom>
          <a:noFill/>
          <a:ln>
            <a:noFill/>
          </a:ln>
        </p:spPr>
        <p:txBody>
          <a:bodyPr wrap="square" rtlCol="0">
            <a:spAutoFit/>
          </a:bodyPr>
          <a:lstStyle/>
          <a:p>
            <a:pPr algn="just"/>
            <a:r>
              <a:rPr lang="es-ES" sz="1000">
                <a:solidFill>
                  <a:schemeClr val="tx1">
                    <a:lumMod val="75000"/>
                    <a:lumOff val="25000"/>
                  </a:schemeClr>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p>
        </p:txBody>
      </p:sp>
      <p:sp>
        <p:nvSpPr>
          <p:cNvPr id="31" name="Elipse 30">
            <a:extLst>
              <a:ext uri="{FF2B5EF4-FFF2-40B4-BE49-F238E27FC236}">
                <a16:creationId xmlns:a16="http://schemas.microsoft.com/office/drawing/2014/main" id="{6ECCBC6D-A16E-08BB-59C6-2625D2939670}"/>
              </a:ext>
            </a:extLst>
          </p:cNvPr>
          <p:cNvSpPr/>
          <p:nvPr/>
        </p:nvSpPr>
        <p:spPr>
          <a:xfrm>
            <a:off x="6103096" y="3233871"/>
            <a:ext cx="1800000" cy="1800000"/>
          </a:xfrm>
          <a:prstGeom prst="ellipse">
            <a:avLst/>
          </a:prstGeom>
          <a:solidFill>
            <a:srgbClr val="F1AE31">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sz="1200">
              <a:latin typeface="Coolvetica Rg" panose="020B0603030602020004" pitchFamily="34" charset="0"/>
            </a:endParaRPr>
          </a:p>
        </p:txBody>
      </p:sp>
      <p:sp>
        <p:nvSpPr>
          <p:cNvPr id="32" name="Arco de bloque 31">
            <a:extLst>
              <a:ext uri="{FF2B5EF4-FFF2-40B4-BE49-F238E27FC236}">
                <a16:creationId xmlns:a16="http://schemas.microsoft.com/office/drawing/2014/main" id="{0C11F181-9D1C-B4C4-F3F0-42DF85593318}"/>
              </a:ext>
            </a:extLst>
          </p:cNvPr>
          <p:cNvSpPr/>
          <p:nvPr/>
        </p:nvSpPr>
        <p:spPr>
          <a:xfrm>
            <a:off x="4129558" y="1224123"/>
            <a:ext cx="5760000" cy="5760000"/>
          </a:xfrm>
          <a:prstGeom prst="blockArc">
            <a:avLst>
              <a:gd name="adj1" fmla="val 16246664"/>
              <a:gd name="adj2" fmla="val 1491778"/>
              <a:gd name="adj3" fmla="val 24090"/>
            </a:avLst>
          </a:prstGeom>
          <a:solidFill>
            <a:srgbClr val="006690">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33" name="CuadroTexto 32">
            <a:extLst>
              <a:ext uri="{FF2B5EF4-FFF2-40B4-BE49-F238E27FC236}">
                <a16:creationId xmlns:a16="http://schemas.microsoft.com/office/drawing/2014/main" id="{21A9ADBF-75C0-B735-796F-1D4BD3E65A5F}"/>
              </a:ext>
            </a:extLst>
          </p:cNvPr>
          <p:cNvSpPr txBox="1"/>
          <p:nvPr/>
        </p:nvSpPr>
        <p:spPr>
          <a:xfrm>
            <a:off x="6077885" y="3452051"/>
            <a:ext cx="1800000" cy="276999"/>
          </a:xfrm>
          <a:prstGeom prst="rect">
            <a:avLst/>
          </a:prstGeom>
          <a:noFill/>
        </p:spPr>
        <p:txBody>
          <a:bodyPr wrap="square">
            <a:spAutoFit/>
          </a:bodyPr>
          <a:lstStyle/>
          <a:p>
            <a:pPr algn="ctr"/>
            <a:r>
              <a:rPr lang="es-ES" sz="1200" b="1">
                <a:solidFill>
                  <a:schemeClr val="tx1"/>
                </a:solidFill>
                <a:latin typeface="Montserrat Medium" panose="00000600000000000000" pitchFamily="2" charset="0"/>
              </a:rPr>
              <a:t>Objetivo general</a:t>
            </a:r>
          </a:p>
        </p:txBody>
      </p:sp>
      <p:sp>
        <p:nvSpPr>
          <p:cNvPr id="34" name="CuadroTexto 33">
            <a:extLst>
              <a:ext uri="{FF2B5EF4-FFF2-40B4-BE49-F238E27FC236}">
                <a16:creationId xmlns:a16="http://schemas.microsoft.com/office/drawing/2014/main" id="{45F88F23-5A11-B9B5-CFD2-25D43937E0CD}"/>
              </a:ext>
            </a:extLst>
          </p:cNvPr>
          <p:cNvSpPr txBox="1"/>
          <p:nvPr/>
        </p:nvSpPr>
        <p:spPr>
          <a:xfrm>
            <a:off x="7502267" y="2167027"/>
            <a:ext cx="1911795" cy="1015663"/>
          </a:xfrm>
          <a:prstGeom prst="rect">
            <a:avLst/>
          </a:prstGeom>
          <a:noFill/>
        </p:spPr>
        <p:txBody>
          <a:bodyPr wrap="square" rtlCol="0">
            <a:spAutoFit/>
          </a:bodyPr>
          <a:lstStyle/>
          <a:p>
            <a:pPr algn="ctr"/>
            <a:r>
              <a:rPr lang="es-ES" sz="1200" b="1">
                <a:solidFill>
                  <a:schemeClr val="bg2">
                    <a:lumMod val="10000"/>
                  </a:schemeClr>
                </a:solidFill>
                <a:latin typeface="Montserrat Medium" panose="00000600000000000000" pitchFamily="2" charset="0"/>
              </a:rPr>
              <a:t>PT2</a:t>
            </a:r>
          </a:p>
          <a:p>
            <a:pPr algn="ctr"/>
            <a:r>
              <a:rPr lang="es-ES" sz="1200" b="1">
                <a:solidFill>
                  <a:schemeClr val="bg2">
                    <a:lumMod val="10000"/>
                  </a:schemeClr>
                </a:solidFill>
                <a:latin typeface="Montserrat Medium" panose="00000600000000000000" pitchFamily="2" charset="0"/>
              </a:rPr>
              <a:t>OBJETIVO ESPECÍFICO 2</a:t>
            </a:r>
          </a:p>
          <a:p>
            <a:pPr algn="ctr"/>
            <a:r>
              <a:rPr lang="es-ES" sz="1200">
                <a:latin typeface="Coolvetica Rg" panose="020B0603030602020004" pitchFamily="34" charset="0"/>
              </a:rPr>
              <a:t>
</a:t>
            </a:r>
          </a:p>
        </p:txBody>
      </p:sp>
      <p:sp>
        <p:nvSpPr>
          <p:cNvPr id="35" name="Arco de bloque 34">
            <a:extLst>
              <a:ext uri="{FF2B5EF4-FFF2-40B4-BE49-F238E27FC236}">
                <a16:creationId xmlns:a16="http://schemas.microsoft.com/office/drawing/2014/main" id="{03C66DF5-C7C2-44F1-1558-A94625C6A3C2}"/>
              </a:ext>
            </a:extLst>
          </p:cNvPr>
          <p:cNvSpPr/>
          <p:nvPr/>
        </p:nvSpPr>
        <p:spPr>
          <a:xfrm>
            <a:off x="4129558" y="1245613"/>
            <a:ext cx="5760000" cy="5760000"/>
          </a:xfrm>
          <a:prstGeom prst="blockArc">
            <a:avLst>
              <a:gd name="adj1" fmla="val 1600966"/>
              <a:gd name="adj2" fmla="val 9099719"/>
              <a:gd name="adj3" fmla="val 23954"/>
            </a:avLst>
          </a:prstGeom>
          <a:solidFill>
            <a:srgbClr val="006690">
              <a:alpha val="9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36" name="Arco de bloque 35">
            <a:extLst>
              <a:ext uri="{FF2B5EF4-FFF2-40B4-BE49-F238E27FC236}">
                <a16:creationId xmlns:a16="http://schemas.microsoft.com/office/drawing/2014/main" id="{BCE22AB9-5C4E-59C7-84FB-1891B68BD215}"/>
              </a:ext>
            </a:extLst>
          </p:cNvPr>
          <p:cNvSpPr/>
          <p:nvPr/>
        </p:nvSpPr>
        <p:spPr>
          <a:xfrm>
            <a:off x="4104925" y="1225887"/>
            <a:ext cx="5760000" cy="5760000"/>
          </a:xfrm>
          <a:prstGeom prst="blockArc">
            <a:avLst>
              <a:gd name="adj1" fmla="val 9230754"/>
              <a:gd name="adj2" fmla="val 16147020"/>
              <a:gd name="adj3" fmla="val 24356"/>
            </a:avLst>
          </a:prstGeom>
          <a:solidFill>
            <a:srgbClr val="006690">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37" name="CuadroTexto 36">
            <a:extLst>
              <a:ext uri="{FF2B5EF4-FFF2-40B4-BE49-F238E27FC236}">
                <a16:creationId xmlns:a16="http://schemas.microsoft.com/office/drawing/2014/main" id="{919A164B-2EF1-919F-501B-E84BAA5D3D02}"/>
              </a:ext>
            </a:extLst>
          </p:cNvPr>
          <p:cNvSpPr txBox="1"/>
          <p:nvPr/>
        </p:nvSpPr>
        <p:spPr>
          <a:xfrm>
            <a:off x="5279357" y="5680229"/>
            <a:ext cx="3615832" cy="276999"/>
          </a:xfrm>
          <a:prstGeom prst="rect">
            <a:avLst/>
          </a:prstGeom>
          <a:noFill/>
        </p:spPr>
        <p:txBody>
          <a:bodyPr wrap="square" rtlCol="0">
            <a:spAutoFit/>
          </a:bodyPr>
          <a:lstStyle/>
          <a:p>
            <a:pPr algn="ctr"/>
            <a:r>
              <a:rPr lang="es-ES" sz="1200" b="1">
                <a:solidFill>
                  <a:schemeClr val="bg2">
                    <a:lumMod val="10000"/>
                  </a:schemeClr>
                </a:solidFill>
                <a:latin typeface="Montserrat Medium" panose="00000600000000000000" pitchFamily="2" charset="0"/>
              </a:rPr>
              <a:t>PT3 OBJETIVO ESPECÍFICO 3</a:t>
            </a:r>
          </a:p>
        </p:txBody>
      </p:sp>
      <p:sp>
        <p:nvSpPr>
          <p:cNvPr id="38" name="CuadroTexto 37">
            <a:extLst>
              <a:ext uri="{FF2B5EF4-FFF2-40B4-BE49-F238E27FC236}">
                <a16:creationId xmlns:a16="http://schemas.microsoft.com/office/drawing/2014/main" id="{A8A06AA4-6609-6E04-8B76-5EB8B892803A}"/>
              </a:ext>
            </a:extLst>
          </p:cNvPr>
          <p:cNvSpPr txBox="1"/>
          <p:nvPr/>
        </p:nvSpPr>
        <p:spPr>
          <a:xfrm>
            <a:off x="4754988" y="2157484"/>
            <a:ext cx="2059416" cy="646331"/>
          </a:xfrm>
          <a:prstGeom prst="rect">
            <a:avLst/>
          </a:prstGeom>
          <a:noFill/>
        </p:spPr>
        <p:txBody>
          <a:bodyPr wrap="square" rtlCol="0">
            <a:spAutoFit/>
          </a:bodyPr>
          <a:lstStyle/>
          <a:p>
            <a:pPr algn="ctr"/>
            <a:r>
              <a:rPr lang="es-ES" sz="1200" b="1">
                <a:solidFill>
                  <a:schemeClr val="bg2">
                    <a:lumMod val="10000"/>
                  </a:schemeClr>
                </a:solidFill>
                <a:latin typeface="Montserrat Medium" panose="00000600000000000000" pitchFamily="2" charset="0"/>
              </a:rPr>
              <a:t>PT1</a:t>
            </a:r>
          </a:p>
          <a:p>
            <a:pPr algn="ctr"/>
            <a:r>
              <a:rPr lang="es-ES" sz="1200" b="1">
                <a:solidFill>
                  <a:schemeClr val="bg2">
                    <a:lumMod val="10000"/>
                  </a:schemeClr>
                </a:solidFill>
                <a:latin typeface="Montserrat Medium" panose="00000600000000000000" pitchFamily="2" charset="0"/>
              </a:rPr>
              <a:t>OBJETIVO ESPECÍFICO 1</a:t>
            </a:r>
            <a:r>
              <a:rPr lang="es-ES" sz="1200" b="1">
                <a:latin typeface="Montserrat Medium" panose="00000600000000000000" pitchFamily="2" charset="0"/>
              </a:rPr>
              <a:t>
</a:t>
            </a:r>
          </a:p>
        </p:txBody>
      </p:sp>
      <p:sp>
        <p:nvSpPr>
          <p:cNvPr id="39" name="Círculo: vacío 38">
            <a:extLst>
              <a:ext uri="{FF2B5EF4-FFF2-40B4-BE49-F238E27FC236}">
                <a16:creationId xmlns:a16="http://schemas.microsoft.com/office/drawing/2014/main" id="{FAC930BE-B2D2-E3FD-6513-1683C67E0BC9}"/>
              </a:ext>
            </a:extLst>
          </p:cNvPr>
          <p:cNvSpPr/>
          <p:nvPr/>
        </p:nvSpPr>
        <p:spPr>
          <a:xfrm>
            <a:off x="5599096" y="2721613"/>
            <a:ext cx="2808000" cy="2808000"/>
          </a:xfrm>
          <a:prstGeom prst="donut">
            <a:avLst>
              <a:gd name="adj" fmla="val 15169"/>
            </a:avLst>
          </a:prstGeom>
          <a:solidFill>
            <a:srgbClr val="F1AE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40" name="CuadroTexto 39">
            <a:extLst>
              <a:ext uri="{FF2B5EF4-FFF2-40B4-BE49-F238E27FC236}">
                <a16:creationId xmlns:a16="http://schemas.microsoft.com/office/drawing/2014/main" id="{36A2747D-0DF2-9F48-AD00-ADA9740F5138}"/>
              </a:ext>
            </a:extLst>
          </p:cNvPr>
          <p:cNvSpPr txBox="1"/>
          <p:nvPr/>
        </p:nvSpPr>
        <p:spPr>
          <a:xfrm>
            <a:off x="6144480" y="5118816"/>
            <a:ext cx="1717809" cy="261610"/>
          </a:xfrm>
          <a:prstGeom prst="rect">
            <a:avLst/>
          </a:prstGeom>
          <a:noFill/>
        </p:spPr>
        <p:txBody>
          <a:bodyPr wrap="square" rtlCol="0">
            <a:spAutoFit/>
          </a:bodyPr>
          <a:lstStyle/>
          <a:p>
            <a:pPr algn="ctr"/>
            <a:r>
              <a:rPr lang="es-ES" sz="1100" b="1">
                <a:solidFill>
                  <a:schemeClr val="bg2">
                    <a:lumMod val="10000"/>
                  </a:schemeClr>
                </a:solidFill>
                <a:latin typeface="Montserrat Medium" panose="00000600000000000000" pitchFamily="2" charset="0"/>
              </a:rPr>
              <a:t>PT5 Comunicación</a:t>
            </a:r>
          </a:p>
        </p:txBody>
      </p:sp>
      <p:sp>
        <p:nvSpPr>
          <p:cNvPr id="41" name="CuadroTexto 40">
            <a:extLst>
              <a:ext uri="{FF2B5EF4-FFF2-40B4-BE49-F238E27FC236}">
                <a16:creationId xmlns:a16="http://schemas.microsoft.com/office/drawing/2014/main" id="{CC7C7F08-9B88-778E-CB98-187A4A05EF5F}"/>
              </a:ext>
            </a:extLst>
          </p:cNvPr>
          <p:cNvSpPr txBox="1"/>
          <p:nvPr/>
        </p:nvSpPr>
        <p:spPr>
          <a:xfrm>
            <a:off x="6144480" y="2862448"/>
            <a:ext cx="1635619" cy="261610"/>
          </a:xfrm>
          <a:prstGeom prst="rect">
            <a:avLst/>
          </a:prstGeom>
          <a:noFill/>
        </p:spPr>
        <p:txBody>
          <a:bodyPr wrap="square" rtlCol="0">
            <a:spAutoFit/>
          </a:bodyPr>
          <a:lstStyle/>
          <a:p>
            <a:pPr algn="ctr"/>
            <a:r>
              <a:rPr lang="es-ES" sz="1100" b="1">
                <a:solidFill>
                  <a:schemeClr val="bg2">
                    <a:lumMod val="10000"/>
                  </a:schemeClr>
                </a:solidFill>
                <a:latin typeface="Montserrat Medium" panose="00000600000000000000" pitchFamily="2" charset="0"/>
              </a:rPr>
              <a:t>PT4 Coordinación</a:t>
            </a:r>
          </a:p>
        </p:txBody>
      </p:sp>
      <p:sp>
        <p:nvSpPr>
          <p:cNvPr id="42" name="CuadroTexto 41">
            <a:extLst>
              <a:ext uri="{FF2B5EF4-FFF2-40B4-BE49-F238E27FC236}">
                <a16:creationId xmlns:a16="http://schemas.microsoft.com/office/drawing/2014/main" id="{6E47F6FE-DB39-16D6-74B5-F44F12E99ECE}"/>
              </a:ext>
            </a:extLst>
          </p:cNvPr>
          <p:cNvSpPr txBox="1"/>
          <p:nvPr/>
        </p:nvSpPr>
        <p:spPr>
          <a:xfrm>
            <a:off x="6124276" y="3667801"/>
            <a:ext cx="1757639" cy="1200329"/>
          </a:xfrm>
          <a:prstGeom prst="rect">
            <a:avLst/>
          </a:prstGeom>
          <a:noFill/>
        </p:spPr>
        <p:txBody>
          <a:bodyPr wrap="square">
            <a:spAutoFit/>
          </a:bodyPr>
          <a:lstStyle/>
          <a:p>
            <a:pPr algn="ctr"/>
            <a:r>
              <a:rPr lang="es-ES" sz="900" b="1" spc="-70">
                <a:solidFill>
                  <a:schemeClr val="tx1"/>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endParaRPr lang="es-ES" sz="900" b="1">
              <a:solidFill>
                <a:schemeClr val="tx1"/>
              </a:solidFill>
              <a:latin typeface="Montserrat" panose="00000500000000000000" pitchFamily="2" charset="0"/>
            </a:endParaRPr>
          </a:p>
        </p:txBody>
      </p:sp>
      <p:sp>
        <p:nvSpPr>
          <p:cNvPr id="43" name="CuadroTexto 42">
            <a:extLst>
              <a:ext uri="{FF2B5EF4-FFF2-40B4-BE49-F238E27FC236}">
                <a16:creationId xmlns:a16="http://schemas.microsoft.com/office/drawing/2014/main" id="{9A326678-CA7B-F0DF-737D-9DFBFB034A24}"/>
              </a:ext>
            </a:extLst>
          </p:cNvPr>
          <p:cNvSpPr txBox="1"/>
          <p:nvPr/>
        </p:nvSpPr>
        <p:spPr>
          <a:xfrm>
            <a:off x="4296773" y="2993253"/>
            <a:ext cx="1527631" cy="600164"/>
          </a:xfrm>
          <a:prstGeom prst="rect">
            <a:avLst/>
          </a:prstGeom>
          <a:noFill/>
        </p:spPr>
        <p:txBody>
          <a:bodyPr wrap="square">
            <a:spAutoFit/>
          </a:bodyPr>
          <a:lstStyle/>
          <a:p>
            <a:pPr algn="ctr"/>
            <a:r>
              <a:rPr lang="es-ES" sz="1100" b="1">
                <a:solidFill>
                  <a:schemeClr val="bg1"/>
                </a:solidFill>
                <a:latin typeface="Montserrat Medium" panose="00000600000000000000" pitchFamily="2" charset="0"/>
              </a:rPr>
              <a:t>COOPERACIÓN E INVESTIGACIÓN CIENTÍFICA</a:t>
            </a:r>
          </a:p>
        </p:txBody>
      </p:sp>
      <p:sp>
        <p:nvSpPr>
          <p:cNvPr id="44" name="CuadroTexto 43">
            <a:extLst>
              <a:ext uri="{FF2B5EF4-FFF2-40B4-BE49-F238E27FC236}">
                <a16:creationId xmlns:a16="http://schemas.microsoft.com/office/drawing/2014/main" id="{8EBC3BD2-861B-DAFA-219F-4458887C7CB1}"/>
              </a:ext>
            </a:extLst>
          </p:cNvPr>
          <p:cNvSpPr txBox="1"/>
          <p:nvPr/>
        </p:nvSpPr>
        <p:spPr>
          <a:xfrm>
            <a:off x="8359537" y="3033686"/>
            <a:ext cx="1436270" cy="769441"/>
          </a:xfrm>
          <a:prstGeom prst="rect">
            <a:avLst/>
          </a:prstGeom>
          <a:noFill/>
        </p:spPr>
        <p:txBody>
          <a:bodyPr wrap="square">
            <a:spAutoFit/>
          </a:bodyPr>
          <a:lstStyle/>
          <a:p>
            <a:pPr algn="ctr"/>
            <a:r>
              <a:rPr lang="es-ES" sz="1100" b="1">
                <a:solidFill>
                  <a:schemeClr val="bg1"/>
                </a:solidFill>
                <a:latin typeface="Montserrat Medium" panose="00000600000000000000" pitchFamily="2" charset="0"/>
              </a:rPr>
              <a:t>MEJORA DE LA CADENA DE VALOR</a:t>
            </a:r>
            <a:r>
              <a:rPr lang="fr-FR" sz="1100" b="1">
                <a:solidFill>
                  <a:schemeClr val="bg1"/>
                </a:solidFill>
                <a:latin typeface="Montserrat Medium" panose="00000600000000000000" pitchFamily="2" charset="0"/>
              </a:rPr>
              <a:t>
</a:t>
            </a:r>
            <a:endParaRPr lang="es-ES" sz="1100" b="1">
              <a:solidFill>
                <a:schemeClr val="bg1"/>
              </a:solidFill>
              <a:latin typeface="Montserrat Medium" panose="00000600000000000000" pitchFamily="2" charset="0"/>
            </a:endParaRPr>
          </a:p>
        </p:txBody>
      </p:sp>
      <p:sp>
        <p:nvSpPr>
          <p:cNvPr id="45" name="CuadroTexto 44">
            <a:extLst>
              <a:ext uri="{FF2B5EF4-FFF2-40B4-BE49-F238E27FC236}">
                <a16:creationId xmlns:a16="http://schemas.microsoft.com/office/drawing/2014/main" id="{02C88CF8-BCB5-D90D-DDBD-0B084E5A9974}"/>
              </a:ext>
            </a:extLst>
          </p:cNvPr>
          <p:cNvSpPr txBox="1"/>
          <p:nvPr/>
        </p:nvSpPr>
        <p:spPr>
          <a:xfrm>
            <a:off x="5214454" y="6046734"/>
            <a:ext cx="3745638" cy="261610"/>
          </a:xfrm>
          <a:prstGeom prst="rect">
            <a:avLst/>
          </a:prstGeom>
          <a:noFill/>
        </p:spPr>
        <p:txBody>
          <a:bodyPr wrap="square">
            <a:spAutoFit/>
          </a:bodyPr>
          <a:lstStyle/>
          <a:p>
            <a:pPr algn="ctr"/>
            <a:r>
              <a:rPr lang="es-ES" sz="1100" b="1">
                <a:solidFill>
                  <a:schemeClr val="bg1"/>
                </a:solidFill>
                <a:latin typeface="Montserrat Medium" panose="00000600000000000000" pitchFamily="2" charset="0"/>
              </a:rPr>
              <a:t>TRANSFERENCIA DE CONOCIMIENTOS</a:t>
            </a:r>
          </a:p>
        </p:txBody>
      </p:sp>
      <p:sp>
        <p:nvSpPr>
          <p:cNvPr id="46" name="Globo: flecha hacia arriba 45">
            <a:extLst>
              <a:ext uri="{FF2B5EF4-FFF2-40B4-BE49-F238E27FC236}">
                <a16:creationId xmlns:a16="http://schemas.microsoft.com/office/drawing/2014/main" id="{72FFEE21-DE2E-3A62-CC8C-28E67E1BEF86}"/>
              </a:ext>
            </a:extLst>
          </p:cNvPr>
          <p:cNvSpPr/>
          <p:nvPr/>
        </p:nvSpPr>
        <p:spPr>
          <a:xfrm>
            <a:off x="4568350" y="7159654"/>
            <a:ext cx="4927600" cy="1456306"/>
          </a:xfrm>
          <a:prstGeom prst="upArrowCallout">
            <a:avLst>
              <a:gd name="adj1" fmla="val 23016"/>
              <a:gd name="adj2" fmla="val 20040"/>
              <a:gd name="adj3" fmla="val 15080"/>
              <a:gd name="adj4" fmla="val 79857"/>
            </a:avLst>
          </a:prstGeom>
          <a:ln>
            <a:solidFill>
              <a:srgbClr val="006690"/>
            </a:solid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285750" indent="-285750" algn="just">
              <a:lnSpc>
                <a:spcPct val="107000"/>
              </a:lnSpc>
              <a:buClr>
                <a:srgbClr val="006690"/>
              </a:buClr>
              <a:buFont typeface="Arial" panose="020B0604020202020204" pitchFamily="34" charset="0"/>
              <a:buChar char="•"/>
            </a:pPr>
            <a:r>
              <a:rPr lang="es-ES" sz="1300">
                <a:solidFill>
                  <a:schemeClr val="tx1">
                    <a:lumMod val="65000"/>
                    <a:lumOff val="35000"/>
                  </a:schemeClr>
                </a:solidFill>
                <a:latin typeface="Montserrat" panose="00000500000000000000" pitchFamily="2" charset="0"/>
              </a:rPr>
              <a:t>Capacitación en los puntos de valor de la cadena alimentaria de productos de la pesca y acuicultura.</a:t>
            </a:r>
            <a:r>
              <a:rPr lang="fr-FR" sz="1300">
                <a:solidFill>
                  <a:schemeClr val="tx1">
                    <a:lumMod val="65000"/>
                    <a:lumOff val="35000"/>
                  </a:schemeClr>
                </a:solidFill>
                <a:latin typeface="Montserrat" panose="00000500000000000000" pitchFamily="2" charset="0"/>
              </a:rPr>
              <a:t>
</a:t>
            </a:r>
            <a:r>
              <a:rPr lang="es-ES" sz="1300">
                <a:solidFill>
                  <a:schemeClr val="tx1">
                    <a:lumMod val="65000"/>
                    <a:lumOff val="35000"/>
                  </a:schemeClr>
                </a:solidFill>
                <a:latin typeface="Montserrat" panose="00000500000000000000" pitchFamily="2" charset="0"/>
              </a:rPr>
              <a:t>Capacitación en terceros países para la mejora de la seguridad alimentaria y la calidad comercial.</a:t>
            </a:r>
            <a:r>
              <a:rPr lang="fr-FR" sz="1300">
                <a:solidFill>
                  <a:schemeClr val="tx1">
                    <a:lumMod val="65000"/>
                    <a:lumOff val="35000"/>
                  </a:schemeClr>
                </a:solidFill>
                <a:latin typeface="Montserrat" panose="00000500000000000000" pitchFamily="2" charset="0"/>
              </a:rPr>
              <a:t>
</a:t>
            </a:r>
            <a:r>
              <a:rPr lang="es-ES" sz="1300">
                <a:solidFill>
                  <a:schemeClr val="tx1">
                    <a:lumMod val="65000"/>
                    <a:lumOff val="35000"/>
                  </a:schemeClr>
                </a:solidFill>
                <a:latin typeface="Montserrat" panose="00000500000000000000" pitchFamily="2" charset="0"/>
              </a:rPr>
              <a:t>Sensibilización en mercados locales.</a:t>
            </a:r>
          </a:p>
        </p:txBody>
      </p:sp>
      <p:sp>
        <p:nvSpPr>
          <p:cNvPr id="47" name="Globo: flecha hacia arriba 46">
            <a:extLst>
              <a:ext uri="{FF2B5EF4-FFF2-40B4-BE49-F238E27FC236}">
                <a16:creationId xmlns:a16="http://schemas.microsoft.com/office/drawing/2014/main" id="{77F57405-B051-6D92-CA6B-F83028B32673}"/>
              </a:ext>
            </a:extLst>
          </p:cNvPr>
          <p:cNvSpPr/>
          <p:nvPr/>
        </p:nvSpPr>
        <p:spPr>
          <a:xfrm rot="16200000">
            <a:off x="9711937" y="1494240"/>
            <a:ext cx="3099054" cy="2998025"/>
          </a:xfrm>
          <a:prstGeom prst="upArrowCallout">
            <a:avLst>
              <a:gd name="adj1" fmla="val 7716"/>
              <a:gd name="adj2" fmla="val 8096"/>
              <a:gd name="adj3" fmla="val 15080"/>
              <a:gd name="adj4" fmla="val 81794"/>
            </a:avLst>
          </a:prstGeom>
          <a:ln>
            <a:solidFill>
              <a:srgbClr val="006690"/>
            </a:solid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vert" wrap="square" lIns="50800" tIns="50800" rIns="50800" bIns="50800" numCol="1" spcCol="38100" rtlCol="0" anchor="ctr">
            <a:spAutoFit/>
          </a:bodyPr>
          <a:lstStyle/>
          <a:p>
            <a:pPr marL="285750" indent="-285750" algn="just">
              <a:lnSpc>
                <a:spcPct val="107000"/>
              </a:lnSpc>
              <a:buClr>
                <a:srgbClr val="006690"/>
              </a:buClr>
              <a:buFont typeface="Arial" panose="020B0604020202020204" pitchFamily="34" charset="0"/>
              <a:buChar char="•"/>
            </a:pPr>
            <a:r>
              <a:rPr lang="es-ES" sz="1300">
                <a:solidFill>
                  <a:schemeClr val="tx1">
                    <a:lumMod val="65000"/>
                    <a:lumOff val="35000"/>
                  </a:schemeClr>
                </a:solidFill>
                <a:latin typeface="Montserrat" panose="00000500000000000000" pitchFamily="2" charset="0"/>
              </a:rPr>
              <a:t>Promover la valoración de la calidad de los productos.</a:t>
            </a:r>
          </a:p>
          <a:p>
            <a:pPr marL="285750" indent="-285750" algn="just">
              <a:lnSpc>
                <a:spcPct val="107000"/>
              </a:lnSpc>
              <a:buClr>
                <a:srgbClr val="006690"/>
              </a:buClr>
              <a:buFont typeface="Arial" panose="020B0604020202020204" pitchFamily="34" charset="0"/>
              <a:buChar char="•"/>
            </a:pPr>
            <a:r>
              <a:rPr lang="es-ES" sz="1300">
                <a:solidFill>
                  <a:schemeClr val="tx1">
                    <a:lumMod val="65000"/>
                    <a:lumOff val="35000"/>
                  </a:schemeClr>
                </a:solidFill>
                <a:latin typeface="Montserrat" panose="00000500000000000000" pitchFamily="2" charset="0"/>
              </a:rPr>
              <a:t>Identificar las mejoras a implantar en mercados locales de la </a:t>
            </a:r>
            <a:r>
              <a:rPr lang="es-ES" sz="1300" err="1">
                <a:solidFill>
                  <a:schemeClr val="tx1">
                    <a:lumMod val="65000"/>
                    <a:lumOff val="35000"/>
                  </a:schemeClr>
                </a:solidFill>
                <a:latin typeface="Montserrat" panose="00000500000000000000" pitchFamily="2" charset="0"/>
              </a:rPr>
              <a:t>Macaronesia</a:t>
            </a:r>
            <a:r>
              <a:rPr lang="es-ES" sz="1300">
                <a:solidFill>
                  <a:schemeClr val="tx1">
                    <a:lumMod val="65000"/>
                    <a:lumOff val="35000"/>
                  </a:schemeClr>
                </a:solidFill>
                <a:latin typeface="Montserrat" panose="00000500000000000000" pitchFamily="2" charset="0"/>
              </a:rPr>
              <a:t> y países africanos.</a:t>
            </a:r>
          </a:p>
          <a:p>
            <a:pPr marL="285750" indent="-285750" algn="just">
              <a:lnSpc>
                <a:spcPct val="107000"/>
              </a:lnSpc>
              <a:buClr>
                <a:srgbClr val="006690"/>
              </a:buClr>
              <a:buFont typeface="Arial" panose="020B0604020202020204" pitchFamily="34" charset="0"/>
              <a:buChar char="•"/>
            </a:pPr>
            <a:r>
              <a:rPr lang="es-ES" sz="1300">
                <a:solidFill>
                  <a:schemeClr val="tx1">
                    <a:lumMod val="65000"/>
                    <a:lumOff val="35000"/>
                  </a:schemeClr>
                </a:solidFill>
                <a:latin typeface="Montserrat" panose="00000500000000000000" pitchFamily="2" charset="0"/>
              </a:rPr>
              <a:t>Impulsar la aplicación de normas sanitarias.</a:t>
            </a:r>
          </a:p>
          <a:p>
            <a:pPr marL="285750" indent="-285750" algn="just">
              <a:lnSpc>
                <a:spcPct val="107000"/>
              </a:lnSpc>
              <a:buClr>
                <a:srgbClr val="006690"/>
              </a:buClr>
              <a:buFont typeface="Arial" panose="020B0604020202020204" pitchFamily="34" charset="0"/>
              <a:buChar char="•"/>
            </a:pPr>
            <a:r>
              <a:rPr lang="es-ES" sz="1300">
                <a:solidFill>
                  <a:schemeClr val="tx1">
                    <a:lumMod val="65000"/>
                    <a:lumOff val="35000"/>
                  </a:schemeClr>
                </a:solidFill>
                <a:latin typeface="Montserrat" panose="00000500000000000000" pitchFamily="2" charset="0"/>
              </a:rPr>
              <a:t>Diseñar e implantar acciones piloto innovadoras en terceros países.</a:t>
            </a:r>
          </a:p>
        </p:txBody>
      </p:sp>
      <p:sp>
        <p:nvSpPr>
          <p:cNvPr id="48" name="Globo: flecha hacia arriba 47">
            <a:extLst>
              <a:ext uri="{FF2B5EF4-FFF2-40B4-BE49-F238E27FC236}">
                <a16:creationId xmlns:a16="http://schemas.microsoft.com/office/drawing/2014/main" id="{B7F5177B-61BA-30F2-B954-B1E044FE613C}"/>
              </a:ext>
            </a:extLst>
          </p:cNvPr>
          <p:cNvSpPr/>
          <p:nvPr/>
        </p:nvSpPr>
        <p:spPr>
          <a:xfrm rot="5400000">
            <a:off x="701684" y="1541058"/>
            <a:ext cx="2885021" cy="4047920"/>
          </a:xfrm>
          <a:prstGeom prst="upArrowCallout">
            <a:avLst>
              <a:gd name="adj1" fmla="val 8264"/>
              <a:gd name="adj2" fmla="val 8361"/>
              <a:gd name="adj3" fmla="val 11392"/>
              <a:gd name="adj4" fmla="val 88327"/>
            </a:avLst>
          </a:prstGeom>
          <a:ln>
            <a:solidFill>
              <a:srgbClr val="006690"/>
            </a:solid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vert270" wrap="square" lIns="50800" tIns="50800" rIns="50800" bIns="50800" numCol="1" spcCol="38100" rtlCol="0" anchor="ctr">
            <a:spAutoFit/>
          </a:bodyPr>
          <a:lstStyle/>
          <a:p>
            <a:pPr marL="285750" lvl="0" indent="-285750" algn="just">
              <a:lnSpc>
                <a:spcPct val="107000"/>
              </a:lnSpc>
              <a:buClr>
                <a:srgbClr val="006690"/>
              </a:buClr>
              <a:buFont typeface="Arial" panose="020B0604020202020204" pitchFamily="34" charset="0"/>
              <a:buChar char="•"/>
            </a:pPr>
            <a:r>
              <a:rPr lang="es-ES" sz="1300">
                <a:solidFill>
                  <a:schemeClr val="tx1">
                    <a:lumMod val="65000"/>
                    <a:lumOff val="35000"/>
                  </a:schemeClr>
                </a:solidFill>
                <a:latin typeface="Montserrat" panose="00000500000000000000" pitchFamily="2" charset="0"/>
              </a:rPr>
              <a:t>Ampliar la Red de cooperación RASPA a nuevos territorios y entidades.</a:t>
            </a:r>
          </a:p>
          <a:p>
            <a:pPr marL="285750" indent="-285750" algn="just">
              <a:lnSpc>
                <a:spcPct val="107000"/>
              </a:lnSpc>
              <a:buClr>
                <a:srgbClr val="006690"/>
              </a:buClr>
              <a:buFont typeface="Arial" panose="020B0604020202020204" pitchFamily="34" charset="0"/>
              <a:buChar char="•"/>
            </a:pPr>
            <a:r>
              <a:rPr lang="es-ES" sz="1300">
                <a:solidFill>
                  <a:schemeClr val="tx1">
                    <a:lumMod val="65000"/>
                    <a:lumOff val="35000"/>
                  </a:schemeClr>
                </a:solidFill>
                <a:latin typeface="Montserrat" panose="00000500000000000000" pitchFamily="2" charset="0"/>
              </a:rPr>
              <a:t>Reforzar el reconocimiento internacional de los equipos de investigación de las entidades socias.</a:t>
            </a:r>
          </a:p>
          <a:p>
            <a:pPr marL="285750" indent="-285750" algn="just">
              <a:lnSpc>
                <a:spcPct val="107000"/>
              </a:lnSpc>
              <a:buClr>
                <a:srgbClr val="006690"/>
              </a:buClr>
              <a:buFont typeface="Arial" panose="020B0604020202020204" pitchFamily="34" charset="0"/>
              <a:buChar char="•"/>
            </a:pPr>
            <a:r>
              <a:rPr lang="es-ES" sz="1300">
                <a:solidFill>
                  <a:schemeClr val="tx1">
                    <a:lumMod val="65000"/>
                    <a:lumOff val="35000"/>
                  </a:schemeClr>
                </a:solidFill>
                <a:latin typeface="Montserrat" panose="00000500000000000000" pitchFamily="2" charset="0"/>
              </a:rPr>
              <a:t>Incrementar las publicaciones científicas y participación de congresos de excelencia científica. </a:t>
            </a:r>
          </a:p>
          <a:p>
            <a:pPr marL="285750" indent="-285750" algn="just">
              <a:lnSpc>
                <a:spcPct val="107000"/>
              </a:lnSpc>
              <a:buClr>
                <a:srgbClr val="006690"/>
              </a:buClr>
              <a:buFont typeface="Arial" panose="020B0604020202020204" pitchFamily="34" charset="0"/>
              <a:buChar char="•"/>
            </a:pPr>
            <a:r>
              <a:rPr lang="es-ES" sz="1300">
                <a:solidFill>
                  <a:schemeClr val="tx1">
                    <a:lumMod val="65000"/>
                    <a:lumOff val="35000"/>
                  </a:schemeClr>
                </a:solidFill>
                <a:latin typeface="Montserrat" panose="00000500000000000000" pitchFamily="2" charset="0"/>
              </a:rPr>
              <a:t>Desarrollo de una Plataforma Interregional conjunta.</a:t>
            </a:r>
          </a:p>
          <a:p>
            <a:pPr marL="285750" indent="-285750" algn="just">
              <a:lnSpc>
                <a:spcPct val="107000"/>
              </a:lnSpc>
              <a:buClr>
                <a:srgbClr val="006690"/>
              </a:buClr>
              <a:buFont typeface="Arial" panose="020B0604020202020204" pitchFamily="34" charset="0"/>
              <a:buChar char="•"/>
            </a:pPr>
            <a:r>
              <a:rPr lang="es-ES" sz="1300">
                <a:solidFill>
                  <a:schemeClr val="tx1">
                    <a:lumMod val="65000"/>
                    <a:lumOff val="35000"/>
                  </a:schemeClr>
                </a:solidFill>
                <a:latin typeface="Montserrat" panose="00000500000000000000" pitchFamily="2" charset="0"/>
              </a:rPr>
              <a:t>Mejora de los conocimientos y cooperación de las entidades europeas y africanas.</a:t>
            </a:r>
          </a:p>
        </p:txBody>
      </p:sp>
    </p:spTree>
    <p:extLst>
      <p:ext uri="{BB962C8B-B14F-4D97-AF65-F5344CB8AC3E}">
        <p14:creationId xmlns:p14="http://schemas.microsoft.com/office/powerpoint/2010/main" val="1076949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F19DE-BD75-B71A-3C1F-4D490050FE93}"/>
            </a:ext>
          </a:extLst>
        </p:cNvPr>
        <p:cNvGrpSpPr/>
        <p:nvPr/>
      </p:nvGrpSpPr>
      <p:grpSpPr>
        <a:xfrm>
          <a:off x="0" y="0"/>
          <a:ext cx="0" cy="0"/>
          <a:chOff x="0" y="0"/>
          <a:chExt cx="0" cy="0"/>
        </a:xfrm>
      </p:grpSpPr>
      <p:pic>
        <p:nvPicPr>
          <p:cNvPr id="23" name="Imagen 22">
            <a:extLst>
              <a:ext uri="{FF2B5EF4-FFF2-40B4-BE49-F238E27FC236}">
                <a16:creationId xmlns:a16="http://schemas.microsoft.com/office/drawing/2014/main" id="{C408D62F-76E0-0841-2703-6C189F4A510E}"/>
              </a:ext>
            </a:extLst>
          </p:cNvPr>
          <p:cNvPicPr>
            <a:picLocks noGrp="1" noRot="1" noChangeAspect="1" noMove="1" noResize="1" noEditPoints="1" noAdjustHandles="1" noChangeArrowheads="1" noChangeShapeType="1" noCrop="1"/>
          </p:cNvPicPr>
          <p:nvPr/>
        </p:nvPicPr>
        <p:blipFill>
          <a:blip r:embed="rId2"/>
          <a:stretch>
            <a:fillRect/>
          </a:stretch>
        </p:blipFill>
        <p:spPr>
          <a:xfrm>
            <a:off x="452" y="380325"/>
            <a:ext cx="13003895" cy="9480102"/>
          </a:xfrm>
          <a:prstGeom prst="rect">
            <a:avLst/>
          </a:prstGeom>
        </p:spPr>
      </p:pic>
      <p:pic>
        <p:nvPicPr>
          <p:cNvPr id="5" name="Imagen 4">
            <a:extLst>
              <a:ext uri="{FF2B5EF4-FFF2-40B4-BE49-F238E27FC236}">
                <a16:creationId xmlns:a16="http://schemas.microsoft.com/office/drawing/2014/main" id="{3F921ED7-05EE-B4B5-8A5E-29F64EE0C40A}"/>
              </a:ext>
            </a:extLst>
          </p:cNvPr>
          <p:cNvPicPr>
            <a:picLocks noChangeAspect="1"/>
          </p:cNvPicPr>
          <p:nvPr/>
        </p:nvPicPr>
        <p:blipFill>
          <a:blip r:embed="rId3">
            <a:extLst>
              <a:ext uri="{28A0092B-C50C-407E-A947-70E740481C1C}">
                <a14:useLocalDpi xmlns:a14="http://schemas.microsoft.com/office/drawing/2010/main" val="0"/>
              </a:ext>
            </a:extLst>
          </a:blip>
          <a:srcRect l="1898" r="1898"/>
          <a:stretch/>
        </p:blipFill>
        <p:spPr>
          <a:xfrm>
            <a:off x="10082501" y="380325"/>
            <a:ext cx="2298521" cy="541307"/>
          </a:xfrm>
          <a:prstGeom prst="rect">
            <a:avLst/>
          </a:prstGeom>
        </p:spPr>
      </p:pic>
      <p:sp>
        <p:nvSpPr>
          <p:cNvPr id="16" name="26 CuadroTexto">
            <a:extLst>
              <a:ext uri="{FF2B5EF4-FFF2-40B4-BE49-F238E27FC236}">
                <a16:creationId xmlns:a16="http://schemas.microsoft.com/office/drawing/2014/main" id="{4E5AEB89-DD05-306E-A494-E632B83CBB74}"/>
              </a:ext>
            </a:extLst>
          </p:cNvPr>
          <p:cNvSpPr txBox="1"/>
          <p:nvPr/>
        </p:nvSpPr>
        <p:spPr>
          <a:xfrm>
            <a:off x="10714750" y="8929620"/>
            <a:ext cx="1564201" cy="307777"/>
          </a:xfrm>
          <a:prstGeom prst="rect">
            <a:avLst/>
          </a:prstGeom>
          <a:noFill/>
        </p:spPr>
        <p:txBody>
          <a:bodyPr wrap="square" rtlCol="0">
            <a:spAutoFit/>
          </a:bodyPr>
          <a:lstStyle/>
          <a:p>
            <a:pPr algn="r" defTabSz="975390" hangingPunct="1"/>
            <a:r>
              <a:rPr lang="es-ES" sz="1400" kern="1200">
                <a:solidFill>
                  <a:prstClr val="black">
                    <a:lumMod val="75000"/>
                    <a:lumOff val="25000"/>
                  </a:prstClr>
                </a:solidFill>
                <a:latin typeface="Coolvetica Rg" panose="020B0603030602020004" pitchFamily="34" charset="0"/>
              </a:rPr>
              <a:t>Pagina </a:t>
            </a:r>
            <a:fld id="{47EF7B39-1C4B-4A52-A104-F17368C0AE25}" type="slidenum">
              <a:rPr lang="es-ES" sz="1400" b="1" kern="1200">
                <a:solidFill>
                  <a:prstClr val="black">
                    <a:lumMod val="75000"/>
                    <a:lumOff val="25000"/>
                  </a:prstClr>
                </a:solidFill>
                <a:latin typeface="Coolvetica Rg" panose="020B0603030602020004" pitchFamily="34" charset="0"/>
              </a:rPr>
              <a:pPr algn="r" defTabSz="975390" hangingPunct="1"/>
              <a:t>4</a:t>
            </a:fld>
            <a:endParaRPr lang="es-ES" sz="1400" b="1" kern="1200">
              <a:solidFill>
                <a:prstClr val="black">
                  <a:lumMod val="75000"/>
                  <a:lumOff val="25000"/>
                </a:prstClr>
              </a:solidFill>
              <a:latin typeface="Coolvetica Rg" panose="020B0603030602020004" pitchFamily="34" charset="0"/>
            </a:endParaRPr>
          </a:p>
        </p:txBody>
      </p:sp>
      <p:sp>
        <p:nvSpPr>
          <p:cNvPr id="17" name="12 Rectángulo">
            <a:extLst>
              <a:ext uri="{FF2B5EF4-FFF2-40B4-BE49-F238E27FC236}">
                <a16:creationId xmlns:a16="http://schemas.microsoft.com/office/drawing/2014/main" id="{29C9595C-4991-C233-A720-B925A1725F11}"/>
              </a:ext>
            </a:extLst>
          </p:cNvPr>
          <p:cNvSpPr/>
          <p:nvPr/>
        </p:nvSpPr>
        <p:spPr>
          <a:xfrm>
            <a:off x="904320" y="644426"/>
            <a:ext cx="8793472" cy="307777"/>
          </a:xfrm>
          <a:prstGeom prst="rect">
            <a:avLst/>
          </a:prstGeom>
        </p:spPr>
        <p:txBody>
          <a:bodyPr wrap="square">
            <a:spAutoFit/>
          </a:bodyPr>
          <a:lstStyle/>
          <a:p>
            <a:pPr algn="l" defTabSz="975390" hangingPunct="1"/>
            <a:r>
              <a:rPr lang="es-ES" sz="1400">
                <a:solidFill>
                  <a:srgbClr val="006690"/>
                </a:solidFill>
                <a:latin typeface="Montserrat" panose="00000500000000000000" pitchFamily="2" charset="0"/>
              </a:rPr>
              <a:t>ROLES Y RESPONSABILIDADES</a:t>
            </a:r>
          </a:p>
        </p:txBody>
      </p:sp>
      <p:pic>
        <p:nvPicPr>
          <p:cNvPr id="18" name="Imagen 17">
            <a:extLst>
              <a:ext uri="{FF2B5EF4-FFF2-40B4-BE49-F238E27FC236}">
                <a16:creationId xmlns:a16="http://schemas.microsoft.com/office/drawing/2014/main" id="{9A1FA1C9-9A42-EE18-9DFC-CBC84AAB15A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637" y="488312"/>
            <a:ext cx="778486" cy="515973"/>
          </a:xfrm>
          <a:prstGeom prst="rect">
            <a:avLst/>
          </a:prstGeom>
        </p:spPr>
      </p:pic>
      <p:sp>
        <p:nvSpPr>
          <p:cNvPr id="4" name="CuadroTexto 2">
            <a:extLst>
              <a:ext uri="{FF2B5EF4-FFF2-40B4-BE49-F238E27FC236}">
                <a16:creationId xmlns:a16="http://schemas.microsoft.com/office/drawing/2014/main" id="{325F53A4-C3DB-2EF5-EB0C-9676D30E1EA5}"/>
              </a:ext>
            </a:extLst>
          </p:cNvPr>
          <p:cNvSpPr txBox="1"/>
          <p:nvPr/>
        </p:nvSpPr>
        <p:spPr>
          <a:xfrm>
            <a:off x="962908" y="8973165"/>
            <a:ext cx="9721082" cy="400110"/>
          </a:xfrm>
          <a:prstGeom prst="rect">
            <a:avLst/>
          </a:prstGeom>
          <a:noFill/>
          <a:ln>
            <a:noFill/>
          </a:ln>
        </p:spPr>
        <p:txBody>
          <a:bodyPr wrap="square" rtlCol="0">
            <a:spAutoFit/>
          </a:bodyPr>
          <a:lstStyle/>
          <a:p>
            <a:pPr algn="just"/>
            <a:r>
              <a:rPr lang="es-ES" sz="1000">
                <a:solidFill>
                  <a:schemeClr val="tx1">
                    <a:lumMod val="75000"/>
                    <a:lumOff val="25000"/>
                  </a:schemeClr>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p>
        </p:txBody>
      </p:sp>
      <p:sp>
        <p:nvSpPr>
          <p:cNvPr id="2" name="CuadroTexto 1">
            <a:extLst>
              <a:ext uri="{FF2B5EF4-FFF2-40B4-BE49-F238E27FC236}">
                <a16:creationId xmlns:a16="http://schemas.microsoft.com/office/drawing/2014/main" id="{3381AD83-C931-3A89-FB54-0FB61FEB8787}"/>
              </a:ext>
            </a:extLst>
          </p:cNvPr>
          <p:cNvSpPr txBox="1"/>
          <p:nvPr/>
        </p:nvSpPr>
        <p:spPr>
          <a:xfrm>
            <a:off x="904320" y="2025365"/>
            <a:ext cx="5844209" cy="5447645"/>
          </a:xfrm>
          <a:prstGeom prst="rect">
            <a:avLst/>
          </a:prstGeom>
          <a:noFill/>
        </p:spPr>
        <p:txBody>
          <a:bodyPr wrap="square">
            <a:spAutoFit/>
          </a:bodyPr>
          <a:lstStyle/>
          <a:p>
            <a:pPr marL="228600" indent="-228600" algn="just">
              <a:spcAft>
                <a:spcPts val="1200"/>
              </a:spcAft>
              <a:buFont typeface="+mj-lt"/>
              <a:buAutoNum type="arabicPeriod"/>
            </a:pPr>
            <a:endParaRPr lang="es-ES_tradnl" sz="1200">
              <a:solidFill>
                <a:schemeClr val="tx1">
                  <a:lumMod val="85000"/>
                  <a:lumOff val="15000"/>
                </a:schemeClr>
              </a:solidFill>
              <a:latin typeface="Montserrat" panose="00000500000000000000" pitchFamily="2" charset="0"/>
            </a:endParaRPr>
          </a:p>
          <a:p>
            <a:pPr marL="519113" lvl="1" indent="-342900" algn="just">
              <a:spcAft>
                <a:spcPts val="2400"/>
              </a:spcAft>
              <a:buFont typeface="+mj-lt"/>
              <a:buAutoNum type="arabicPeriod"/>
            </a:pPr>
            <a:r>
              <a:rPr lang="es-ES_tradnl" sz="1800" b="1">
                <a:solidFill>
                  <a:schemeClr val="tx1">
                    <a:lumMod val="85000"/>
                    <a:lumOff val="15000"/>
                  </a:schemeClr>
                </a:solidFill>
                <a:latin typeface="Montserrat" panose="00000500000000000000" pitchFamily="2" charset="0"/>
              </a:rPr>
              <a:t> Coordinador del proyecto (CP): </a:t>
            </a:r>
            <a:r>
              <a:rPr lang="es-ES_tradnl" sz="1800">
                <a:solidFill>
                  <a:schemeClr val="tx1">
                    <a:lumMod val="85000"/>
                    <a:lumOff val="15000"/>
                  </a:schemeClr>
                </a:solidFill>
                <a:latin typeface="Montserrat" panose="00000500000000000000" pitchFamily="2" charset="0"/>
              </a:rPr>
              <a:t> coordinador general de las actividades del proyecto, y sobre todo, de sus actividades transversales PT4 Coordinación y PT5 Comunicación.          </a:t>
            </a:r>
            <a:r>
              <a:rPr lang="es-ES_tradnl" sz="1800" b="1">
                <a:solidFill>
                  <a:schemeClr val="tx1">
                    <a:lumMod val="85000"/>
                    <a:lumOff val="15000"/>
                  </a:schemeClr>
                </a:solidFill>
                <a:latin typeface="Montserrat" panose="00000500000000000000" pitchFamily="2" charset="0"/>
              </a:rPr>
              <a:t>                                                                                                                                                                                                                                                                                                                                                                                             </a:t>
            </a:r>
            <a:endParaRPr lang="es-ES_tradnl" sz="1800">
              <a:solidFill>
                <a:schemeClr val="tx1">
                  <a:lumMod val="85000"/>
                  <a:lumOff val="15000"/>
                </a:schemeClr>
              </a:solidFill>
              <a:latin typeface="Montserrat" panose="00000500000000000000" pitchFamily="2" charset="0"/>
            </a:endParaRPr>
          </a:p>
          <a:p>
            <a:pPr marL="519113" lvl="1" indent="-342900" algn="just">
              <a:spcAft>
                <a:spcPts val="2400"/>
              </a:spcAft>
              <a:buFont typeface="+mj-lt"/>
              <a:buAutoNum type="arabicPeriod"/>
            </a:pPr>
            <a:r>
              <a:rPr lang="es-ES_tradnl" sz="1800" b="1">
                <a:solidFill>
                  <a:schemeClr val="tx1">
                    <a:lumMod val="85000"/>
                    <a:lumOff val="15000"/>
                  </a:schemeClr>
                </a:solidFill>
                <a:latin typeface="Montserrat" panose="00000500000000000000" pitchFamily="2" charset="0"/>
              </a:rPr>
              <a:t>Responsable de Objetivos Específicos (ROE): </a:t>
            </a:r>
            <a:r>
              <a:rPr lang="es-ES_tradnl" sz="1800">
                <a:solidFill>
                  <a:schemeClr val="tx1">
                    <a:lumMod val="85000"/>
                    <a:lumOff val="15000"/>
                  </a:schemeClr>
                </a:solidFill>
                <a:latin typeface="Montserrat" panose="00000500000000000000" pitchFamily="2" charset="0"/>
              </a:rPr>
              <a:t> Responsable de los objetivos marcados                    </a:t>
            </a:r>
          </a:p>
          <a:p>
            <a:pPr marL="519113" lvl="1" indent="-342900" algn="just">
              <a:spcAft>
                <a:spcPts val="2400"/>
              </a:spcAft>
              <a:buFont typeface="+mj-lt"/>
              <a:buAutoNum type="arabicPeriod"/>
            </a:pPr>
            <a:r>
              <a:rPr lang="es-ES_tradnl" sz="1800" b="1">
                <a:solidFill>
                  <a:schemeClr val="tx1">
                    <a:lumMod val="85000"/>
                    <a:lumOff val="15000"/>
                  </a:schemeClr>
                </a:solidFill>
                <a:latin typeface="Montserrat" panose="00000500000000000000" pitchFamily="2" charset="0"/>
              </a:rPr>
              <a:t>Responsable de Actividad (RA): </a:t>
            </a:r>
            <a:r>
              <a:rPr lang="es-ES_tradnl" sz="1800">
                <a:solidFill>
                  <a:schemeClr val="tx1">
                    <a:lumMod val="85000"/>
                    <a:lumOff val="15000"/>
                  </a:schemeClr>
                </a:solidFill>
                <a:latin typeface="Montserrat" panose="00000500000000000000" pitchFamily="2" charset="0"/>
              </a:rPr>
              <a:t>Responsable de las actividades y productos resultado. </a:t>
            </a:r>
          </a:p>
          <a:p>
            <a:pPr marL="519113" lvl="1" indent="-342900" algn="just">
              <a:spcAft>
                <a:spcPts val="2400"/>
              </a:spcAft>
              <a:buFont typeface="+mj-lt"/>
              <a:buAutoNum type="arabicPeriod"/>
            </a:pPr>
            <a:r>
              <a:rPr lang="es-ES_tradnl" sz="1800" b="1">
                <a:solidFill>
                  <a:schemeClr val="tx1">
                    <a:lumMod val="85000"/>
                    <a:lumOff val="15000"/>
                  </a:schemeClr>
                </a:solidFill>
                <a:latin typeface="Montserrat" panose="00000500000000000000" pitchFamily="2" charset="0"/>
              </a:rPr>
              <a:t>Equipo técnico: </a:t>
            </a:r>
            <a:r>
              <a:rPr lang="es-ES_tradnl" sz="1800">
                <a:solidFill>
                  <a:schemeClr val="tx1">
                    <a:lumMod val="85000"/>
                    <a:lumOff val="15000"/>
                  </a:schemeClr>
                </a:solidFill>
                <a:latin typeface="Montserrat" panose="00000500000000000000" pitchFamily="2" charset="0"/>
              </a:rPr>
              <a:t>Lo conforman todos los participantes del proyecto.</a:t>
            </a:r>
          </a:p>
          <a:p>
            <a:pPr marL="363538" indent="-187325" algn="just">
              <a:buFont typeface="+mj-lt"/>
              <a:buAutoNum type="arabicPeriod"/>
            </a:pPr>
            <a:endParaRPr lang="es-ES_tradnl" sz="1200">
              <a:solidFill>
                <a:schemeClr val="tx1">
                  <a:lumMod val="85000"/>
                  <a:lumOff val="15000"/>
                </a:schemeClr>
              </a:solidFill>
              <a:latin typeface="Montserrat" panose="00000500000000000000" pitchFamily="2" charset="0"/>
            </a:endParaRPr>
          </a:p>
        </p:txBody>
      </p:sp>
      <p:pic>
        <p:nvPicPr>
          <p:cNvPr id="15" name="Imagen 14" descr="Imagen que contiene Flecha&#10;&#10;El contenido generado por IA puede ser incorrecto.">
            <a:extLst>
              <a:ext uri="{FF2B5EF4-FFF2-40B4-BE49-F238E27FC236}">
                <a16:creationId xmlns:a16="http://schemas.microsoft.com/office/drawing/2014/main" id="{BEF3676A-E3BB-562A-DD14-68107C6E0DE1}"/>
              </a:ext>
            </a:extLst>
          </p:cNvPr>
          <p:cNvPicPr>
            <a:picLocks noChangeAspect="1"/>
          </p:cNvPicPr>
          <p:nvPr/>
        </p:nvPicPr>
        <p:blipFill>
          <a:blip r:embed="rId5">
            <a:extLst>
              <a:ext uri="{28A0092B-C50C-407E-A947-70E740481C1C}">
                <a14:useLocalDpi xmlns:a14="http://schemas.microsoft.com/office/drawing/2010/main" val="0"/>
              </a:ext>
            </a:extLst>
          </a:blip>
          <a:srcRect t="-43" b="9567"/>
          <a:stretch>
            <a:fillRect/>
          </a:stretch>
        </p:blipFill>
        <p:spPr>
          <a:xfrm>
            <a:off x="7277765" y="1326388"/>
            <a:ext cx="4715202" cy="6555639"/>
          </a:xfrm>
          <a:prstGeom prst="rect">
            <a:avLst/>
          </a:prstGeom>
          <a:effectLst>
            <a:softEdge rad="38100"/>
          </a:effectLst>
        </p:spPr>
      </p:pic>
      <p:sp>
        <p:nvSpPr>
          <p:cNvPr id="20" name="CuadroTexto 19">
            <a:extLst>
              <a:ext uri="{FF2B5EF4-FFF2-40B4-BE49-F238E27FC236}">
                <a16:creationId xmlns:a16="http://schemas.microsoft.com/office/drawing/2014/main" id="{30BC5C95-1D85-0E6D-D932-065BBAFE3AF2}"/>
              </a:ext>
            </a:extLst>
          </p:cNvPr>
          <p:cNvSpPr txBox="1"/>
          <p:nvPr/>
        </p:nvSpPr>
        <p:spPr>
          <a:xfrm>
            <a:off x="9076096" y="3257559"/>
            <a:ext cx="1113668"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100000"/>
              </a:lnSpc>
              <a:spcBef>
                <a:spcPts val="0"/>
              </a:spcBef>
              <a:spcAft>
                <a:spcPts val="0"/>
              </a:spcAft>
              <a:buClrTx/>
              <a:buSzTx/>
              <a:buFontTx/>
              <a:buNone/>
              <a:tabLst/>
            </a:pPr>
            <a:r>
              <a:rPr kumimoji="0" lang="es-ES" sz="1600" b="1" i="0" u="none" strike="noStrike" cap="none" spc="0" normalizeH="0" baseline="0">
                <a:ln>
                  <a:noFill/>
                </a:ln>
                <a:solidFill>
                  <a:schemeClr val="bg1"/>
                </a:solidFill>
                <a:effectLst/>
                <a:uFillTx/>
                <a:latin typeface="Montserrat" panose="00000500000000000000" pitchFamily="2" charset="0"/>
                <a:sym typeface="Helvetica Neue"/>
              </a:rPr>
              <a:t>4º Equipo técnico</a:t>
            </a:r>
          </a:p>
        </p:txBody>
      </p:sp>
      <p:sp>
        <p:nvSpPr>
          <p:cNvPr id="21" name="CuadroTexto 20">
            <a:extLst>
              <a:ext uri="{FF2B5EF4-FFF2-40B4-BE49-F238E27FC236}">
                <a16:creationId xmlns:a16="http://schemas.microsoft.com/office/drawing/2014/main" id="{315CF635-18EF-A764-7449-B089FAB452BE}"/>
              </a:ext>
            </a:extLst>
          </p:cNvPr>
          <p:cNvSpPr txBox="1"/>
          <p:nvPr/>
        </p:nvSpPr>
        <p:spPr>
          <a:xfrm>
            <a:off x="8822271" y="4328560"/>
            <a:ext cx="1619154"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100000"/>
              </a:lnSpc>
              <a:spcBef>
                <a:spcPts val="0"/>
              </a:spcBef>
              <a:spcAft>
                <a:spcPts val="0"/>
              </a:spcAft>
              <a:buClrTx/>
              <a:buSzTx/>
              <a:buFontTx/>
              <a:buNone/>
              <a:tabLst/>
            </a:pPr>
            <a:r>
              <a:rPr lang="es-ES" b="1">
                <a:solidFill>
                  <a:schemeClr val="bg1"/>
                </a:solidFill>
                <a:latin typeface="Montserrat" panose="00000500000000000000" pitchFamily="2" charset="0"/>
              </a:rPr>
              <a:t>3º</a:t>
            </a:r>
          </a:p>
          <a:p>
            <a:pPr marL="0" marR="0" indent="0" algn="ctr" defTabSz="1733930" rtl="0" fontAlgn="auto" latinLnBrk="0" hangingPunct="0">
              <a:lnSpc>
                <a:spcPct val="100000"/>
              </a:lnSpc>
              <a:spcBef>
                <a:spcPts val="0"/>
              </a:spcBef>
              <a:spcAft>
                <a:spcPts val="0"/>
              </a:spcAft>
              <a:buClrTx/>
              <a:buSzTx/>
              <a:buFontTx/>
              <a:buNone/>
              <a:tabLst/>
            </a:pPr>
            <a:r>
              <a:rPr lang="es-ES" b="1">
                <a:solidFill>
                  <a:schemeClr val="bg1"/>
                </a:solidFill>
                <a:latin typeface="Montserrat" panose="00000500000000000000" pitchFamily="2" charset="0"/>
              </a:rPr>
              <a:t>Responsable de actividad</a:t>
            </a:r>
            <a:endParaRPr kumimoji="0" lang="es-ES" b="1" i="0" u="none" strike="noStrike" cap="none" spc="0" normalizeH="0" baseline="0">
              <a:ln>
                <a:noFill/>
              </a:ln>
              <a:solidFill>
                <a:schemeClr val="bg1"/>
              </a:solidFill>
              <a:effectLst/>
              <a:uFillTx/>
              <a:latin typeface="Montserrat" panose="00000500000000000000" pitchFamily="2" charset="0"/>
              <a:sym typeface="Helvetica Neue"/>
            </a:endParaRPr>
          </a:p>
        </p:txBody>
      </p:sp>
      <p:sp>
        <p:nvSpPr>
          <p:cNvPr id="22" name="CuadroTexto 21">
            <a:extLst>
              <a:ext uri="{FF2B5EF4-FFF2-40B4-BE49-F238E27FC236}">
                <a16:creationId xmlns:a16="http://schemas.microsoft.com/office/drawing/2014/main" id="{4B074DC4-066E-E1C2-0284-D9A2B3102AB5}"/>
              </a:ext>
            </a:extLst>
          </p:cNvPr>
          <p:cNvSpPr txBox="1"/>
          <p:nvPr/>
        </p:nvSpPr>
        <p:spPr>
          <a:xfrm>
            <a:off x="8822271" y="5308807"/>
            <a:ext cx="1619154"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100000"/>
              </a:lnSpc>
              <a:spcBef>
                <a:spcPts val="0"/>
              </a:spcBef>
              <a:spcAft>
                <a:spcPts val="0"/>
              </a:spcAft>
              <a:buClrTx/>
              <a:buSzTx/>
              <a:buFontTx/>
              <a:buNone/>
              <a:tabLst/>
            </a:pPr>
            <a:r>
              <a:rPr lang="es-ES" b="1">
                <a:solidFill>
                  <a:schemeClr val="bg1"/>
                </a:solidFill>
                <a:latin typeface="Montserrat" panose="00000500000000000000" pitchFamily="2" charset="0"/>
              </a:rPr>
              <a:t>2º</a:t>
            </a:r>
          </a:p>
          <a:p>
            <a:pPr marL="0" marR="0" indent="0" algn="ctr" defTabSz="1733930" rtl="0" fontAlgn="auto" latinLnBrk="0" hangingPunct="0">
              <a:lnSpc>
                <a:spcPct val="100000"/>
              </a:lnSpc>
              <a:spcBef>
                <a:spcPts val="0"/>
              </a:spcBef>
              <a:spcAft>
                <a:spcPts val="0"/>
              </a:spcAft>
              <a:buClrTx/>
              <a:buSzTx/>
              <a:buFontTx/>
              <a:buNone/>
              <a:tabLst/>
            </a:pPr>
            <a:r>
              <a:rPr lang="es-ES" b="1">
                <a:solidFill>
                  <a:schemeClr val="bg1"/>
                </a:solidFill>
                <a:latin typeface="Montserrat" panose="00000500000000000000" pitchFamily="2" charset="0"/>
              </a:rPr>
              <a:t>Responsable de OE</a:t>
            </a:r>
            <a:endParaRPr kumimoji="0" lang="es-ES" b="1" i="0" u="none" strike="noStrike" cap="none" spc="0" normalizeH="0" baseline="0">
              <a:ln>
                <a:noFill/>
              </a:ln>
              <a:solidFill>
                <a:schemeClr val="bg1"/>
              </a:solidFill>
              <a:effectLst/>
              <a:uFillTx/>
              <a:latin typeface="Montserrat" panose="00000500000000000000" pitchFamily="2" charset="0"/>
              <a:sym typeface="Helvetica Neue"/>
            </a:endParaRPr>
          </a:p>
        </p:txBody>
      </p:sp>
      <p:sp>
        <p:nvSpPr>
          <p:cNvPr id="24" name="CuadroTexto 23">
            <a:extLst>
              <a:ext uri="{FF2B5EF4-FFF2-40B4-BE49-F238E27FC236}">
                <a16:creationId xmlns:a16="http://schemas.microsoft.com/office/drawing/2014/main" id="{A89627D8-7D17-F9A2-5BDF-0006C05A6890}"/>
              </a:ext>
            </a:extLst>
          </p:cNvPr>
          <p:cNvSpPr txBox="1"/>
          <p:nvPr/>
        </p:nvSpPr>
        <p:spPr>
          <a:xfrm>
            <a:off x="8823353" y="6280928"/>
            <a:ext cx="1619154"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100000"/>
              </a:lnSpc>
              <a:spcBef>
                <a:spcPts val="0"/>
              </a:spcBef>
              <a:spcAft>
                <a:spcPts val="0"/>
              </a:spcAft>
              <a:buClrTx/>
              <a:buSzTx/>
              <a:buFontTx/>
              <a:buNone/>
              <a:tabLst/>
            </a:pPr>
            <a:r>
              <a:rPr kumimoji="0" lang="es-ES" b="1" i="0" u="none" strike="noStrike" cap="none" spc="0" normalizeH="0" baseline="0">
                <a:ln>
                  <a:noFill/>
                </a:ln>
                <a:solidFill>
                  <a:schemeClr val="bg1"/>
                </a:solidFill>
                <a:effectLst/>
                <a:uFillTx/>
                <a:latin typeface="Montserrat" panose="00000500000000000000" pitchFamily="2" charset="0"/>
                <a:sym typeface="Helvetica Neue"/>
              </a:rPr>
              <a:t>1º Coordinador de proyecto</a:t>
            </a:r>
          </a:p>
        </p:txBody>
      </p:sp>
    </p:spTree>
    <p:extLst>
      <p:ext uri="{BB962C8B-B14F-4D97-AF65-F5344CB8AC3E}">
        <p14:creationId xmlns:p14="http://schemas.microsoft.com/office/powerpoint/2010/main" val="1103476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CD4DA-8BEE-1B96-0C00-CACD8B08109F}"/>
            </a:ext>
          </a:extLst>
        </p:cNvPr>
        <p:cNvGrpSpPr/>
        <p:nvPr/>
      </p:nvGrpSpPr>
      <p:grpSpPr>
        <a:xfrm>
          <a:off x="0" y="0"/>
          <a:ext cx="0" cy="0"/>
          <a:chOff x="0" y="0"/>
          <a:chExt cx="0" cy="0"/>
        </a:xfrm>
      </p:grpSpPr>
      <p:pic>
        <p:nvPicPr>
          <p:cNvPr id="23" name="Imagen 22">
            <a:extLst>
              <a:ext uri="{FF2B5EF4-FFF2-40B4-BE49-F238E27FC236}">
                <a16:creationId xmlns:a16="http://schemas.microsoft.com/office/drawing/2014/main" id="{B7393FCF-C5C3-B9C4-6912-08BE9033ADF7}"/>
              </a:ext>
            </a:extLst>
          </p:cNvPr>
          <p:cNvPicPr>
            <a:picLocks noGrp="1" noRot="1" noChangeAspect="1" noMove="1" noResize="1" noEditPoints="1" noAdjustHandles="1" noChangeArrowheads="1" noChangeShapeType="1" noCrop="1"/>
          </p:cNvPicPr>
          <p:nvPr/>
        </p:nvPicPr>
        <p:blipFill>
          <a:blip r:embed="rId2"/>
          <a:stretch>
            <a:fillRect/>
          </a:stretch>
        </p:blipFill>
        <p:spPr>
          <a:xfrm>
            <a:off x="452" y="380325"/>
            <a:ext cx="13003895" cy="9480102"/>
          </a:xfrm>
          <a:prstGeom prst="rect">
            <a:avLst/>
          </a:prstGeom>
        </p:spPr>
      </p:pic>
      <p:pic>
        <p:nvPicPr>
          <p:cNvPr id="5" name="Imagen 4">
            <a:extLst>
              <a:ext uri="{FF2B5EF4-FFF2-40B4-BE49-F238E27FC236}">
                <a16:creationId xmlns:a16="http://schemas.microsoft.com/office/drawing/2014/main" id="{04B31A98-338A-DD41-D8C2-EF1463A76DBF}"/>
              </a:ext>
            </a:extLst>
          </p:cNvPr>
          <p:cNvPicPr>
            <a:picLocks noChangeAspect="1"/>
          </p:cNvPicPr>
          <p:nvPr/>
        </p:nvPicPr>
        <p:blipFill>
          <a:blip r:embed="rId3">
            <a:extLst>
              <a:ext uri="{28A0092B-C50C-407E-A947-70E740481C1C}">
                <a14:useLocalDpi xmlns:a14="http://schemas.microsoft.com/office/drawing/2010/main" val="0"/>
              </a:ext>
            </a:extLst>
          </a:blip>
          <a:srcRect l="1898" r="1898"/>
          <a:stretch/>
        </p:blipFill>
        <p:spPr>
          <a:xfrm>
            <a:off x="10082501" y="380325"/>
            <a:ext cx="2298521" cy="541307"/>
          </a:xfrm>
          <a:prstGeom prst="rect">
            <a:avLst/>
          </a:prstGeom>
        </p:spPr>
      </p:pic>
      <p:sp>
        <p:nvSpPr>
          <p:cNvPr id="16" name="26 CuadroTexto">
            <a:extLst>
              <a:ext uri="{FF2B5EF4-FFF2-40B4-BE49-F238E27FC236}">
                <a16:creationId xmlns:a16="http://schemas.microsoft.com/office/drawing/2014/main" id="{C09D2045-B252-377A-6660-791D0491068A}"/>
              </a:ext>
            </a:extLst>
          </p:cNvPr>
          <p:cNvSpPr txBox="1"/>
          <p:nvPr/>
        </p:nvSpPr>
        <p:spPr>
          <a:xfrm>
            <a:off x="10714750" y="8929620"/>
            <a:ext cx="1564201" cy="307777"/>
          </a:xfrm>
          <a:prstGeom prst="rect">
            <a:avLst/>
          </a:prstGeom>
          <a:noFill/>
        </p:spPr>
        <p:txBody>
          <a:bodyPr wrap="square" rtlCol="0">
            <a:spAutoFit/>
          </a:bodyPr>
          <a:lstStyle/>
          <a:p>
            <a:pPr algn="r" defTabSz="975390" hangingPunct="1"/>
            <a:r>
              <a:rPr lang="es-ES" sz="1400" kern="1200">
                <a:solidFill>
                  <a:prstClr val="black">
                    <a:lumMod val="75000"/>
                    <a:lumOff val="25000"/>
                  </a:prstClr>
                </a:solidFill>
                <a:latin typeface="Coolvetica Rg" panose="020B0603030602020004" pitchFamily="34" charset="0"/>
              </a:rPr>
              <a:t>Pagina </a:t>
            </a:r>
            <a:fld id="{47EF7B39-1C4B-4A52-A104-F17368C0AE25}" type="slidenum">
              <a:rPr lang="es-ES" sz="1400" b="1" kern="1200">
                <a:solidFill>
                  <a:prstClr val="black">
                    <a:lumMod val="75000"/>
                    <a:lumOff val="25000"/>
                  </a:prstClr>
                </a:solidFill>
                <a:latin typeface="Coolvetica Rg" panose="020B0603030602020004" pitchFamily="34" charset="0"/>
              </a:rPr>
              <a:pPr algn="r" defTabSz="975390" hangingPunct="1"/>
              <a:t>5</a:t>
            </a:fld>
            <a:endParaRPr lang="es-ES" sz="1400" b="1" kern="1200">
              <a:solidFill>
                <a:prstClr val="black">
                  <a:lumMod val="75000"/>
                  <a:lumOff val="25000"/>
                </a:prstClr>
              </a:solidFill>
              <a:latin typeface="Coolvetica Rg" panose="020B0603030602020004" pitchFamily="34" charset="0"/>
            </a:endParaRPr>
          </a:p>
        </p:txBody>
      </p:sp>
      <p:sp>
        <p:nvSpPr>
          <p:cNvPr id="17" name="12 Rectángulo">
            <a:extLst>
              <a:ext uri="{FF2B5EF4-FFF2-40B4-BE49-F238E27FC236}">
                <a16:creationId xmlns:a16="http://schemas.microsoft.com/office/drawing/2014/main" id="{B5F31E30-2341-6F46-7EFB-164F23D493C7}"/>
              </a:ext>
            </a:extLst>
          </p:cNvPr>
          <p:cNvSpPr/>
          <p:nvPr/>
        </p:nvSpPr>
        <p:spPr>
          <a:xfrm>
            <a:off x="904320" y="644426"/>
            <a:ext cx="8793472" cy="307777"/>
          </a:xfrm>
          <a:prstGeom prst="rect">
            <a:avLst/>
          </a:prstGeom>
        </p:spPr>
        <p:txBody>
          <a:bodyPr wrap="square">
            <a:spAutoFit/>
          </a:bodyPr>
          <a:lstStyle/>
          <a:p>
            <a:pPr algn="l" defTabSz="975390" hangingPunct="1"/>
            <a:r>
              <a:rPr lang="es-ES" sz="1400" dirty="0">
                <a:solidFill>
                  <a:srgbClr val="006690"/>
                </a:solidFill>
                <a:latin typeface="Montserrat" panose="00000500000000000000" pitchFamily="2" charset="0"/>
              </a:rPr>
              <a:t>ROLES Y RESPONSABILIDADES</a:t>
            </a:r>
            <a:endParaRPr lang="es-ES" sz="1400" dirty="0">
              <a:solidFill>
                <a:srgbClr val="FF0000"/>
              </a:solidFill>
              <a:latin typeface="Montserrat" panose="00000500000000000000" pitchFamily="2" charset="0"/>
            </a:endParaRPr>
          </a:p>
        </p:txBody>
      </p:sp>
      <p:pic>
        <p:nvPicPr>
          <p:cNvPr id="18" name="Imagen 17">
            <a:extLst>
              <a:ext uri="{FF2B5EF4-FFF2-40B4-BE49-F238E27FC236}">
                <a16:creationId xmlns:a16="http://schemas.microsoft.com/office/drawing/2014/main" id="{8DBC421D-6B98-51FC-A04F-EBC11091DFE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637" y="488312"/>
            <a:ext cx="778486" cy="515973"/>
          </a:xfrm>
          <a:prstGeom prst="rect">
            <a:avLst/>
          </a:prstGeom>
        </p:spPr>
      </p:pic>
      <p:sp>
        <p:nvSpPr>
          <p:cNvPr id="4" name="CuadroTexto 2">
            <a:extLst>
              <a:ext uri="{FF2B5EF4-FFF2-40B4-BE49-F238E27FC236}">
                <a16:creationId xmlns:a16="http://schemas.microsoft.com/office/drawing/2014/main" id="{F7D6C35A-147A-840E-CED7-84BDECCDE5D7}"/>
              </a:ext>
            </a:extLst>
          </p:cNvPr>
          <p:cNvSpPr txBox="1"/>
          <p:nvPr/>
        </p:nvSpPr>
        <p:spPr>
          <a:xfrm>
            <a:off x="962908" y="8973165"/>
            <a:ext cx="9721082" cy="400110"/>
          </a:xfrm>
          <a:prstGeom prst="rect">
            <a:avLst/>
          </a:prstGeom>
          <a:noFill/>
          <a:ln>
            <a:noFill/>
          </a:ln>
        </p:spPr>
        <p:txBody>
          <a:bodyPr wrap="square" rtlCol="0">
            <a:spAutoFit/>
          </a:bodyPr>
          <a:lstStyle/>
          <a:p>
            <a:pPr algn="just"/>
            <a:r>
              <a:rPr lang="es-ES" sz="1000">
                <a:solidFill>
                  <a:schemeClr val="tx1">
                    <a:lumMod val="75000"/>
                    <a:lumOff val="25000"/>
                  </a:schemeClr>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p>
        </p:txBody>
      </p:sp>
      <p:graphicFrame>
        <p:nvGraphicFramePr>
          <p:cNvPr id="6" name="Tabla 5">
            <a:extLst>
              <a:ext uri="{FF2B5EF4-FFF2-40B4-BE49-F238E27FC236}">
                <a16:creationId xmlns:a16="http://schemas.microsoft.com/office/drawing/2014/main" id="{DE108391-00AC-C181-97D0-481BA3A8EC72}"/>
              </a:ext>
            </a:extLst>
          </p:cNvPr>
          <p:cNvGraphicFramePr>
            <a:graphicFrameLocks noGrp="1"/>
          </p:cNvGraphicFramePr>
          <p:nvPr>
            <p:extLst>
              <p:ext uri="{D42A27DB-BD31-4B8C-83A1-F6EECF244321}">
                <p14:modId xmlns:p14="http://schemas.microsoft.com/office/powerpoint/2010/main" val="2860347908"/>
              </p:ext>
            </p:extLst>
          </p:nvPr>
        </p:nvGraphicFramePr>
        <p:xfrm>
          <a:off x="913574" y="1340581"/>
          <a:ext cx="6108642" cy="5995592"/>
        </p:xfrm>
        <a:graphic>
          <a:graphicData uri="http://schemas.openxmlformats.org/drawingml/2006/table">
            <a:tbl>
              <a:tblPr bandRow="1">
                <a:tableStyleId>{5C22544A-7EE6-4342-B048-85BDC9FD1C3A}</a:tableStyleId>
              </a:tblPr>
              <a:tblGrid>
                <a:gridCol w="1348000">
                  <a:extLst>
                    <a:ext uri="{9D8B030D-6E8A-4147-A177-3AD203B41FA5}">
                      <a16:colId xmlns:a16="http://schemas.microsoft.com/office/drawing/2014/main" val="2578369754"/>
                    </a:ext>
                  </a:extLst>
                </a:gridCol>
                <a:gridCol w="383118">
                  <a:extLst>
                    <a:ext uri="{9D8B030D-6E8A-4147-A177-3AD203B41FA5}">
                      <a16:colId xmlns:a16="http://schemas.microsoft.com/office/drawing/2014/main" val="1444530280"/>
                    </a:ext>
                  </a:extLst>
                </a:gridCol>
                <a:gridCol w="1395858">
                  <a:extLst>
                    <a:ext uri="{9D8B030D-6E8A-4147-A177-3AD203B41FA5}">
                      <a16:colId xmlns:a16="http://schemas.microsoft.com/office/drawing/2014/main" val="3017195609"/>
                    </a:ext>
                  </a:extLst>
                </a:gridCol>
                <a:gridCol w="2981666">
                  <a:extLst>
                    <a:ext uri="{9D8B030D-6E8A-4147-A177-3AD203B41FA5}">
                      <a16:colId xmlns:a16="http://schemas.microsoft.com/office/drawing/2014/main" val="2344526389"/>
                    </a:ext>
                  </a:extLst>
                </a:gridCol>
              </a:tblGrid>
              <a:tr h="443333">
                <a:tc gridSpan="2">
                  <a:txBody>
                    <a:bodyPr/>
                    <a:lstStyle/>
                    <a:p>
                      <a:r>
                        <a:rPr lang="es-ES" sz="1100" b="1">
                          <a:solidFill>
                            <a:schemeClr val="tx1">
                              <a:lumMod val="85000"/>
                              <a:lumOff val="15000"/>
                            </a:schemeClr>
                          </a:solidFill>
                          <a:effectLst/>
                          <a:latin typeface="Montserrat" panose="00000500000000000000" pitchFamily="2" charset="0"/>
                          <a:ea typeface="Calibri" panose="020F0502020204030204" pitchFamily="34" charset="0"/>
                        </a:rPr>
                        <a:t>NIVEL DE COORDINACIÓN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s-ES"/>
                    </a:p>
                  </a:txBody>
                  <a:tcPr>
                    <a:lnL w="12700" cap="flat" cmpd="sng" algn="ctr">
                      <a:solidFill>
                        <a:schemeClr val="bg1"/>
                      </a:solidFill>
                      <a:prstDash val="solid"/>
                      <a:round/>
                      <a:headEnd type="none" w="med" len="med"/>
                      <a:tailEnd type="none" w="med" len="med"/>
                    </a:lnL>
                  </a:tcPr>
                </a:tc>
                <a:tc>
                  <a:txBody>
                    <a:bodyPr/>
                    <a:lstStyle/>
                    <a:p>
                      <a:r>
                        <a:rPr lang="es-ES" sz="1100" b="1">
                          <a:solidFill>
                            <a:schemeClr val="tx1">
                              <a:lumMod val="85000"/>
                              <a:lumOff val="15000"/>
                            </a:schemeClr>
                          </a:solidFill>
                          <a:effectLst/>
                          <a:latin typeface="Montserrat" panose="00000500000000000000" pitchFamily="2" charset="0"/>
                          <a:ea typeface="Calibri" panose="020F0502020204030204" pitchFamily="34" charset="0"/>
                        </a:rPr>
                        <a:t>ENTIDAD</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s-ES" sz="1100" b="1">
                          <a:solidFill>
                            <a:schemeClr val="tx1">
                              <a:lumMod val="85000"/>
                              <a:lumOff val="15000"/>
                            </a:schemeClr>
                          </a:solidFill>
                          <a:effectLst/>
                          <a:latin typeface="Montserrat" panose="00000500000000000000" pitchFamily="2" charset="0"/>
                          <a:ea typeface="Calibri" panose="020F0502020204030204" pitchFamily="34" charset="0"/>
                        </a:rPr>
                        <a:t>FUNCIÓN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4862018"/>
                  </a:ext>
                </a:extLst>
              </a:tr>
              <a:tr h="504093">
                <a:tc gridSpan="2">
                  <a:txBody>
                    <a:bodyPr/>
                    <a:lstStyle/>
                    <a:p>
                      <a:r>
                        <a:rPr lang="es-ES" sz="1100" b="1">
                          <a:solidFill>
                            <a:schemeClr val="bg2">
                              <a:lumMod val="10000"/>
                            </a:schemeClr>
                          </a:solidFill>
                          <a:effectLst/>
                          <a:latin typeface="Montserrat" panose="00000500000000000000" pitchFamily="2" charset="0"/>
                        </a:rPr>
                        <a:t>CP</a:t>
                      </a:r>
                      <a:endParaRPr lang="es-ES" sz="1100" b="1">
                        <a:solidFill>
                          <a:schemeClr val="bg2">
                            <a:lumMod val="10000"/>
                          </a:schemeClr>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AE31"/>
                    </a:solidFill>
                  </a:tcPr>
                </a:tc>
                <a:tc hMerge="1">
                  <a:txBody>
                    <a:bodyPr/>
                    <a:lstStyle/>
                    <a:p>
                      <a:endParaRPr lang="es-ES"/>
                    </a:p>
                  </a:txBody>
                  <a:tcPr>
                    <a:lnL w="12700" cap="flat" cmpd="sng" algn="ctr">
                      <a:solidFill>
                        <a:schemeClr val="bg1"/>
                      </a:solidFill>
                      <a:prstDash val="solid"/>
                      <a:round/>
                      <a:headEnd type="none" w="med" len="med"/>
                      <a:tailEnd type="none" w="med" len="med"/>
                    </a:lnL>
                  </a:tcPr>
                </a:tc>
                <a:tc>
                  <a:txBody>
                    <a:bodyPr/>
                    <a:lstStyle/>
                    <a:p>
                      <a:r>
                        <a:rPr lang="es-ES" sz="1100" b="1">
                          <a:solidFill>
                            <a:schemeClr val="bg2">
                              <a:lumMod val="10000"/>
                            </a:schemeClr>
                          </a:solidFill>
                          <a:effectLst/>
                          <a:latin typeface="Montserrat" panose="00000500000000000000" pitchFamily="2" charset="0"/>
                          <a:ea typeface="Calibri" panose="020F0502020204030204" pitchFamily="34" charset="0"/>
                        </a:rPr>
                        <a:t>IUSA</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AE31"/>
                    </a:solidFill>
                  </a:tcPr>
                </a:tc>
                <a:tc>
                  <a:txBody>
                    <a:bodyPr/>
                    <a:lstStyle/>
                    <a:p>
                      <a:r>
                        <a:rPr lang="es-ES" sz="1100">
                          <a:solidFill>
                            <a:schemeClr val="bg2">
                              <a:lumMod val="10000"/>
                            </a:schemeClr>
                          </a:solidFill>
                          <a:effectLst/>
                          <a:latin typeface="Montserrat" panose="00000500000000000000" pitchFamily="2" charset="0"/>
                        </a:rPr>
                        <a:t>Coordinación global del proyecto, y sobre todo los PT transversales de Coordinación y Comunicación</a:t>
                      </a:r>
                      <a:endParaRPr lang="es-ES" sz="1100">
                        <a:solidFill>
                          <a:schemeClr val="bg2">
                            <a:lumMod val="10000"/>
                          </a:schemeClr>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AE31"/>
                    </a:solidFill>
                  </a:tcPr>
                </a:tc>
                <a:extLst>
                  <a:ext uri="{0D108BD9-81ED-4DB2-BD59-A6C34878D82A}">
                    <a16:rowId xmlns:a16="http://schemas.microsoft.com/office/drawing/2014/main" val="2276368536"/>
                  </a:ext>
                </a:extLst>
              </a:tr>
              <a:tr h="210118">
                <a:tc rowSpan="3">
                  <a:txBody>
                    <a:bodyPr/>
                    <a:lstStyle/>
                    <a:p>
                      <a:r>
                        <a:rPr lang="es-ES" sz="1100" b="1" dirty="0">
                          <a:solidFill>
                            <a:schemeClr val="bg1"/>
                          </a:solidFill>
                          <a:effectLst/>
                          <a:latin typeface="Montserrat" panose="00000500000000000000" pitchFamily="2" charset="0"/>
                          <a:ea typeface="Calibri" panose="020F0502020204030204" pitchFamily="34" charset="0"/>
                        </a:rPr>
                        <a:t>RESPONSABLE OBJETIVO ESPECÍFICO</a:t>
                      </a:r>
                    </a:p>
                  </a:txBody>
                  <a:tcPr marL="36000" marR="36000" marT="36000" marB="3600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892"/>
                    </a:solidFill>
                  </a:tcPr>
                </a:tc>
                <a:tc>
                  <a:txBody>
                    <a:bodyPr/>
                    <a:lstStyle/>
                    <a:p>
                      <a:pPr marL="0" marR="0" indent="0" algn="ctr" defTabSz="584200" rtl="0" latinLnBrk="0">
                        <a:lnSpc>
                          <a:spcPct val="100000"/>
                        </a:lnSpc>
                        <a:spcBef>
                          <a:spcPts val="0"/>
                        </a:spcBef>
                        <a:spcAft>
                          <a:spcPts val="0"/>
                        </a:spcAft>
                        <a:buClrTx/>
                        <a:buSzTx/>
                        <a:buFontTx/>
                        <a:buNone/>
                        <a:tabLst/>
                      </a:pPr>
                      <a:r>
                        <a:rPr lang="es-ES" sz="1100" b="0" i="0" u="none" strike="noStrike" cap="none" spc="0" baseline="0">
                          <a:solidFill>
                            <a:schemeClr val="bg1"/>
                          </a:solidFill>
                          <a:effectLst/>
                          <a:uFillTx/>
                          <a:latin typeface="Montserrat" panose="00000500000000000000" pitchFamily="2" charset="0"/>
                          <a:ea typeface="+mn-ea"/>
                          <a:cs typeface="+mn-cs"/>
                          <a:sym typeface="Helvetica Neue"/>
                        </a:rPr>
                        <a:t>OE1</a:t>
                      </a:r>
                    </a:p>
                  </a:txBody>
                  <a:tcPr marL="36000" marR="36000" marT="36000" marB="3600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89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10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892"/>
                    </a:solidFill>
                  </a:tcPr>
                </a:tc>
                <a:tc>
                  <a:txBody>
                    <a:bodyPr/>
                    <a:lstStyle/>
                    <a:p>
                      <a:endParaRPr lang="es-ES" sz="110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892"/>
                    </a:solidFill>
                  </a:tcPr>
                </a:tc>
                <a:extLst>
                  <a:ext uri="{0D108BD9-81ED-4DB2-BD59-A6C34878D82A}">
                    <a16:rowId xmlns:a16="http://schemas.microsoft.com/office/drawing/2014/main" val="1746912205"/>
                  </a:ext>
                </a:extLst>
              </a:tr>
              <a:tr h="419675">
                <a:tc vMerge="1">
                  <a:txBody>
                    <a:bodyPr/>
                    <a:lstStyle/>
                    <a:p>
                      <a:endParaRPr lang="es-ES"/>
                    </a:p>
                  </a:txBody>
                  <a:tcPr/>
                </a:tc>
                <a:tc>
                  <a:txBody>
                    <a:bodyPr/>
                    <a:lstStyle/>
                    <a:p>
                      <a:pPr marL="0" marR="0" indent="0" algn="ctr" defTabSz="584200" rtl="0" latinLnBrk="0">
                        <a:lnSpc>
                          <a:spcPct val="100000"/>
                        </a:lnSpc>
                        <a:spcBef>
                          <a:spcPts val="0"/>
                        </a:spcBef>
                        <a:spcAft>
                          <a:spcPts val="0"/>
                        </a:spcAft>
                        <a:buClrTx/>
                        <a:buSzTx/>
                        <a:buFontTx/>
                        <a:buNone/>
                        <a:tabLst/>
                      </a:pPr>
                      <a:r>
                        <a:rPr lang="es-ES" sz="1100" b="0" i="0" u="none" strike="noStrike" cap="none" spc="0" baseline="0">
                          <a:solidFill>
                            <a:schemeClr val="bg1"/>
                          </a:solidFill>
                          <a:effectLst/>
                          <a:uFillTx/>
                          <a:latin typeface="Montserrat" panose="00000500000000000000" pitchFamily="2" charset="0"/>
                          <a:ea typeface="+mn-ea"/>
                          <a:cs typeface="+mn-cs"/>
                          <a:sym typeface="Helvetica Neue"/>
                        </a:rPr>
                        <a:t>OE2</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89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100" dirty="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892"/>
                    </a:solidFill>
                  </a:tcPr>
                </a:tc>
                <a:tc>
                  <a:txBody>
                    <a:bodyPr/>
                    <a:lstStyle/>
                    <a:p>
                      <a:endParaRPr lang="es-ES" sz="110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892"/>
                    </a:solidFill>
                  </a:tcPr>
                </a:tc>
                <a:extLst>
                  <a:ext uri="{0D108BD9-81ED-4DB2-BD59-A6C34878D82A}">
                    <a16:rowId xmlns:a16="http://schemas.microsoft.com/office/drawing/2014/main" val="4274655419"/>
                  </a:ext>
                </a:extLst>
              </a:tr>
              <a:tr h="210118">
                <a:tc vMerge="1">
                  <a:txBody>
                    <a:bodyPr/>
                    <a:lstStyle/>
                    <a:p>
                      <a:endParaRPr lang="es-ES" sz="1100" b="1" dirty="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892"/>
                    </a:solidFill>
                  </a:tcPr>
                </a:tc>
                <a:tc>
                  <a:txBody>
                    <a:bodyPr/>
                    <a:lstStyle/>
                    <a:p>
                      <a:pPr marL="0" marR="0" indent="0" algn="ctr" defTabSz="584200" rtl="0" latinLnBrk="0">
                        <a:lnSpc>
                          <a:spcPct val="100000"/>
                        </a:lnSpc>
                        <a:spcBef>
                          <a:spcPts val="0"/>
                        </a:spcBef>
                        <a:spcAft>
                          <a:spcPts val="0"/>
                        </a:spcAft>
                        <a:buClrTx/>
                        <a:buSzTx/>
                        <a:buFontTx/>
                        <a:buNone/>
                        <a:tabLst/>
                      </a:pPr>
                      <a:r>
                        <a:rPr lang="es-ES" sz="1100" b="0" i="0" u="none" strike="noStrike" cap="none" spc="0" baseline="0" dirty="0">
                          <a:solidFill>
                            <a:schemeClr val="bg1"/>
                          </a:solidFill>
                          <a:effectLst/>
                          <a:uFillTx/>
                          <a:latin typeface="Montserrat" panose="00000500000000000000" pitchFamily="2" charset="0"/>
                          <a:ea typeface="+mn-ea"/>
                          <a:cs typeface="+mn-cs"/>
                          <a:sym typeface="Helvetica Neue"/>
                        </a:rPr>
                        <a:t>OE3</a:t>
                      </a:r>
                    </a:p>
                  </a:txBody>
                  <a:tcPr marL="36000" marR="36000" marT="36000" marB="3600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89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100" dirty="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892"/>
                    </a:solidFill>
                  </a:tcPr>
                </a:tc>
                <a:tc>
                  <a:txBody>
                    <a:bodyPr/>
                    <a:lstStyle/>
                    <a:p>
                      <a:endParaRPr lang="es-ES" sz="1100" dirty="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892"/>
                    </a:solidFill>
                  </a:tcPr>
                </a:tc>
                <a:extLst>
                  <a:ext uri="{0D108BD9-81ED-4DB2-BD59-A6C34878D82A}">
                    <a16:rowId xmlns:a16="http://schemas.microsoft.com/office/drawing/2014/main" val="311755926"/>
                  </a:ext>
                </a:extLst>
              </a:tr>
              <a:tr h="264023">
                <a:tc rowSpan="9">
                  <a:txBody>
                    <a:bodyPr/>
                    <a:lstStyle/>
                    <a:p>
                      <a:r>
                        <a:rPr lang="es-ES" sz="1100" b="1" dirty="0">
                          <a:solidFill>
                            <a:schemeClr val="bg1"/>
                          </a:solidFill>
                          <a:effectLst/>
                          <a:latin typeface="Montserrat" panose="00000500000000000000" pitchFamily="2" charset="0"/>
                          <a:ea typeface="Calibri" panose="020F0502020204030204" pitchFamily="34" charset="0"/>
                        </a:rPr>
                        <a:t>RESPONSABLE DE ACTIVIDAD</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r>
                        <a:rPr lang="es-ES" sz="1100">
                          <a:solidFill>
                            <a:schemeClr val="bg1"/>
                          </a:solidFill>
                          <a:effectLst/>
                          <a:latin typeface="Montserrat" panose="00000500000000000000" pitchFamily="2" charset="0"/>
                          <a:ea typeface="+mn-ea"/>
                          <a:cs typeface="+mn-cs"/>
                        </a:rPr>
                        <a:t>A1.1</a:t>
                      </a:r>
                      <a:endParaRPr lang="es-ES" sz="110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sz="110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r>
                        <a:rPr lang="es-ES" sz="1100" dirty="0">
                          <a:solidFill>
                            <a:schemeClr val="bg1"/>
                          </a:solidFill>
                          <a:effectLst/>
                          <a:latin typeface="Montserrat" panose="00000500000000000000" pitchFamily="2" charset="0"/>
                          <a:ea typeface="Calibri" panose="020F0502020204030204" pitchFamily="34" charset="0"/>
                        </a:rPr>
                        <a:t>Coordinación de la actividad 1.1</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extLst>
                  <a:ext uri="{0D108BD9-81ED-4DB2-BD59-A6C34878D82A}">
                    <a16:rowId xmlns:a16="http://schemas.microsoft.com/office/drawing/2014/main" val="952786541"/>
                  </a:ext>
                </a:extLst>
              </a:tr>
              <a:tr h="466206">
                <a:tc vMerge="1">
                  <a:txBody>
                    <a:bodyPr/>
                    <a:lstStyle/>
                    <a:p>
                      <a:endParaRPr lang="es-ES" sz="1000" b="1">
                        <a:solidFill>
                          <a:schemeClr val="bg1"/>
                        </a:solidFill>
                        <a:effectLst/>
                        <a:latin typeface="Aptos Light" panose="020B0004020202020204" pitchFamily="34"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87E8C"/>
                    </a:solidFill>
                  </a:tcPr>
                </a:tc>
                <a:tc>
                  <a:txBody>
                    <a:bodyPr/>
                    <a:lstStyle/>
                    <a:p>
                      <a:r>
                        <a:rPr lang="es-ES" sz="1100">
                          <a:solidFill>
                            <a:schemeClr val="bg1"/>
                          </a:solidFill>
                          <a:effectLst/>
                          <a:latin typeface="Montserrat" panose="00000500000000000000" pitchFamily="2" charset="0"/>
                          <a:ea typeface="+mn-ea"/>
                          <a:cs typeface="+mn-cs"/>
                        </a:rPr>
                        <a:t>A1.2</a:t>
                      </a:r>
                      <a:endParaRPr lang="es-ES" sz="110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pPr marL="0" algn="l" defTabSz="685800" rtl="0" eaLnBrk="1" latinLnBrk="0" hangingPunct="1"/>
                      <a:endParaRPr lang="es-ES" sz="1100" b="0" kern="1200" dirty="0">
                        <a:solidFill>
                          <a:schemeClr val="bg1"/>
                        </a:solidFill>
                        <a:latin typeface="Montserrat" panose="00000500000000000000" pitchFamily="2" charset="0"/>
                        <a:ea typeface="+mn-ea"/>
                        <a:cs typeface="+mn-cs"/>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r>
                        <a:rPr lang="es-ES" sz="1100">
                          <a:solidFill>
                            <a:schemeClr val="bg1"/>
                          </a:solidFill>
                          <a:effectLst/>
                          <a:latin typeface="Montserrat" panose="00000500000000000000" pitchFamily="2" charset="0"/>
                          <a:ea typeface="Calibri" panose="020F0502020204030204" pitchFamily="34" charset="0"/>
                        </a:rPr>
                        <a:t>Coordinación de la actividad 1.2</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extLst>
                  <a:ext uri="{0D108BD9-81ED-4DB2-BD59-A6C34878D82A}">
                    <a16:rowId xmlns:a16="http://schemas.microsoft.com/office/drawing/2014/main" val="372286176"/>
                  </a:ext>
                </a:extLst>
              </a:tr>
              <a:tr h="466206">
                <a:tc vMerge="1">
                  <a:txBody>
                    <a:bodyPr/>
                    <a:lstStyle/>
                    <a:p>
                      <a:endParaRPr lang="es-ES" sz="1000" b="1">
                        <a:solidFill>
                          <a:schemeClr val="bg1"/>
                        </a:solidFill>
                        <a:effectLst/>
                        <a:latin typeface="Aptos Light" panose="020B0004020202020204" pitchFamily="34"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87E8C"/>
                    </a:solidFill>
                  </a:tcPr>
                </a:tc>
                <a:tc>
                  <a:txBody>
                    <a:bodyPr/>
                    <a:lstStyle/>
                    <a:p>
                      <a:r>
                        <a:rPr lang="es-ES" sz="1100">
                          <a:solidFill>
                            <a:schemeClr val="bg1"/>
                          </a:solidFill>
                          <a:effectLst/>
                          <a:latin typeface="Montserrat" panose="00000500000000000000" pitchFamily="2" charset="0"/>
                          <a:ea typeface="+mn-ea"/>
                          <a:cs typeface="+mn-cs"/>
                        </a:rPr>
                        <a:t>A1.3</a:t>
                      </a:r>
                      <a:endParaRPr lang="es-ES" sz="110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s-ES" sz="1100" b="0" kern="1200" dirty="0">
                        <a:solidFill>
                          <a:schemeClr val="bg1"/>
                        </a:solidFill>
                        <a:latin typeface="Montserrat" panose="00000500000000000000" pitchFamily="2" charset="0"/>
                        <a:ea typeface="+mn-ea"/>
                        <a:cs typeface="+mn-cs"/>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r>
                        <a:rPr lang="es-ES" sz="1100" dirty="0">
                          <a:solidFill>
                            <a:schemeClr val="bg1"/>
                          </a:solidFill>
                          <a:effectLst/>
                          <a:latin typeface="Montserrat" panose="00000500000000000000" pitchFamily="2" charset="0"/>
                          <a:ea typeface="Calibri" panose="020F0502020204030204" pitchFamily="34" charset="0"/>
                        </a:rPr>
                        <a:t>Coordinación de la actividad 1.3</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extLst>
                  <a:ext uri="{0D108BD9-81ED-4DB2-BD59-A6C34878D82A}">
                    <a16:rowId xmlns:a16="http://schemas.microsoft.com/office/drawing/2014/main" val="3262194966"/>
                  </a:ext>
                </a:extLst>
              </a:tr>
              <a:tr h="466206">
                <a:tc vMerge="1">
                  <a:txBody>
                    <a:bodyPr/>
                    <a:lstStyle/>
                    <a:p>
                      <a:endParaRPr lang="es-ES" sz="1000" b="1">
                        <a:solidFill>
                          <a:schemeClr val="bg1"/>
                        </a:solidFill>
                        <a:effectLst/>
                        <a:latin typeface="Aptos Light" panose="020B0004020202020204" pitchFamily="34"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87E8C"/>
                    </a:solidFill>
                  </a:tcPr>
                </a:tc>
                <a:tc>
                  <a:txBody>
                    <a:bodyPr/>
                    <a:lstStyle/>
                    <a:p>
                      <a:r>
                        <a:rPr lang="es-ES" sz="1100">
                          <a:solidFill>
                            <a:schemeClr val="bg1"/>
                          </a:solidFill>
                          <a:effectLst/>
                          <a:latin typeface="Montserrat" panose="00000500000000000000" pitchFamily="2" charset="0"/>
                          <a:ea typeface="+mn-ea"/>
                          <a:cs typeface="+mn-cs"/>
                        </a:rPr>
                        <a:t>A2.1</a:t>
                      </a:r>
                      <a:endParaRPr lang="es-ES" sz="110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pPr marL="0" algn="l" defTabSz="685800" rtl="0" eaLnBrk="1" latinLnBrk="0" hangingPunct="1"/>
                      <a:endParaRPr lang="es-ES" sz="1100" b="0" kern="1200">
                        <a:solidFill>
                          <a:schemeClr val="bg1"/>
                        </a:solidFill>
                        <a:latin typeface="Montserrat" panose="00000500000000000000" pitchFamily="2" charset="0"/>
                        <a:ea typeface="+mn-ea"/>
                        <a:cs typeface="+mn-cs"/>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r>
                        <a:rPr lang="es-ES" sz="1100">
                          <a:solidFill>
                            <a:schemeClr val="bg1"/>
                          </a:solidFill>
                          <a:effectLst/>
                          <a:latin typeface="Montserrat" panose="00000500000000000000" pitchFamily="2" charset="0"/>
                          <a:ea typeface="Calibri" panose="020F0502020204030204" pitchFamily="34" charset="0"/>
                        </a:rPr>
                        <a:t>Coordinación de la actividad 2.1</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extLst>
                  <a:ext uri="{0D108BD9-81ED-4DB2-BD59-A6C34878D82A}">
                    <a16:rowId xmlns:a16="http://schemas.microsoft.com/office/drawing/2014/main" val="3035157423"/>
                  </a:ext>
                </a:extLst>
              </a:tr>
              <a:tr h="466206">
                <a:tc vMerge="1">
                  <a:txBody>
                    <a:bodyPr/>
                    <a:lstStyle/>
                    <a:p>
                      <a:endParaRPr lang="es-ES" sz="1000" b="1">
                        <a:solidFill>
                          <a:schemeClr val="bg1"/>
                        </a:solidFill>
                        <a:effectLst/>
                        <a:latin typeface="Aptos Light" panose="020B0004020202020204" pitchFamily="34"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87E8C"/>
                    </a:solidFill>
                  </a:tcPr>
                </a:tc>
                <a:tc>
                  <a:txBody>
                    <a:bodyPr/>
                    <a:lstStyle/>
                    <a:p>
                      <a:r>
                        <a:rPr lang="es-ES" sz="1100">
                          <a:solidFill>
                            <a:schemeClr val="bg1"/>
                          </a:solidFill>
                          <a:effectLst/>
                          <a:latin typeface="Montserrat" panose="00000500000000000000" pitchFamily="2" charset="0"/>
                          <a:ea typeface="+mn-ea"/>
                          <a:cs typeface="+mn-cs"/>
                        </a:rPr>
                        <a:t>A2.2</a:t>
                      </a:r>
                      <a:endParaRPr lang="es-ES" sz="110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pPr marL="0" algn="l" defTabSz="685800" rtl="0" eaLnBrk="1" latinLnBrk="0" hangingPunct="1"/>
                      <a:endParaRPr lang="es-ES" sz="1100" b="0" kern="1200">
                        <a:solidFill>
                          <a:schemeClr val="bg1"/>
                        </a:solidFill>
                        <a:latin typeface="Montserrat" panose="00000500000000000000" pitchFamily="2" charset="0"/>
                        <a:ea typeface="+mn-ea"/>
                        <a:cs typeface="+mn-cs"/>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r>
                        <a:rPr lang="es-ES" sz="1100">
                          <a:solidFill>
                            <a:schemeClr val="bg1"/>
                          </a:solidFill>
                          <a:effectLst/>
                          <a:latin typeface="Montserrat" panose="00000500000000000000" pitchFamily="2" charset="0"/>
                          <a:ea typeface="Calibri" panose="020F0502020204030204" pitchFamily="34" charset="0"/>
                        </a:rPr>
                        <a:t>Coordinación de la actividad 2.2</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extLst>
                  <a:ext uri="{0D108BD9-81ED-4DB2-BD59-A6C34878D82A}">
                    <a16:rowId xmlns:a16="http://schemas.microsoft.com/office/drawing/2014/main" val="2384630900"/>
                  </a:ext>
                </a:extLst>
              </a:tr>
              <a:tr h="645516">
                <a:tc vMerge="1">
                  <a:txBody>
                    <a:bodyPr/>
                    <a:lstStyle/>
                    <a:p>
                      <a:endParaRPr lang="es-ES" sz="1000" b="1">
                        <a:solidFill>
                          <a:schemeClr val="bg1"/>
                        </a:solidFill>
                        <a:effectLst/>
                        <a:latin typeface="Aptos Light" panose="020B0004020202020204" pitchFamily="34"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87E8C"/>
                    </a:solidFill>
                  </a:tcPr>
                </a:tc>
                <a:tc>
                  <a:txBody>
                    <a:bodyPr/>
                    <a:lstStyle/>
                    <a:p>
                      <a:r>
                        <a:rPr lang="es-ES" sz="1100">
                          <a:solidFill>
                            <a:schemeClr val="bg1"/>
                          </a:solidFill>
                          <a:effectLst/>
                          <a:latin typeface="Montserrat" panose="00000500000000000000" pitchFamily="2" charset="0"/>
                          <a:ea typeface="+mn-ea"/>
                          <a:cs typeface="+mn-cs"/>
                        </a:rPr>
                        <a:t>A2.3</a:t>
                      </a:r>
                      <a:endParaRPr lang="es-ES" sz="110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pPr marL="0" algn="l" defTabSz="685800" rtl="0" eaLnBrk="1" latinLnBrk="0" hangingPunct="1"/>
                      <a:endParaRPr lang="es-ES" sz="1100" b="0" kern="1200">
                        <a:solidFill>
                          <a:schemeClr val="bg1"/>
                        </a:solidFill>
                        <a:latin typeface="Montserrat" panose="00000500000000000000" pitchFamily="2" charset="0"/>
                        <a:ea typeface="+mn-ea"/>
                        <a:cs typeface="+mn-cs"/>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r>
                        <a:rPr lang="es-ES" sz="1100">
                          <a:solidFill>
                            <a:schemeClr val="bg1"/>
                          </a:solidFill>
                          <a:effectLst/>
                          <a:latin typeface="Montserrat" panose="00000500000000000000" pitchFamily="2" charset="0"/>
                          <a:ea typeface="Calibri" panose="020F0502020204030204" pitchFamily="34" charset="0"/>
                        </a:rPr>
                        <a:t>Coordinación de la actividad 2.3</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extLst>
                  <a:ext uri="{0D108BD9-81ED-4DB2-BD59-A6C34878D82A}">
                    <a16:rowId xmlns:a16="http://schemas.microsoft.com/office/drawing/2014/main" val="1554252529"/>
                  </a:ext>
                </a:extLst>
              </a:tr>
              <a:tr h="466206">
                <a:tc vMerge="1">
                  <a:txBody>
                    <a:bodyPr/>
                    <a:lstStyle/>
                    <a:p>
                      <a:endParaRPr lang="es-ES" sz="1000" b="1">
                        <a:solidFill>
                          <a:schemeClr val="bg1"/>
                        </a:solidFill>
                        <a:effectLst/>
                        <a:latin typeface="Aptos Light" panose="020B0004020202020204" pitchFamily="34"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87E8C"/>
                    </a:solidFill>
                  </a:tcPr>
                </a:tc>
                <a:tc>
                  <a:txBody>
                    <a:bodyPr/>
                    <a:lstStyle/>
                    <a:p>
                      <a:r>
                        <a:rPr lang="es-ES" sz="1100">
                          <a:solidFill>
                            <a:schemeClr val="bg1"/>
                          </a:solidFill>
                          <a:effectLst/>
                          <a:latin typeface="Montserrat" panose="00000500000000000000" pitchFamily="2" charset="0"/>
                          <a:ea typeface="+mn-ea"/>
                          <a:cs typeface="+mn-cs"/>
                        </a:rPr>
                        <a:t>A3.1</a:t>
                      </a:r>
                      <a:endParaRPr lang="es-ES" sz="110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pPr marL="0" algn="l" defTabSz="685800" rtl="0" eaLnBrk="1" latinLnBrk="0" hangingPunct="1"/>
                      <a:endParaRPr lang="es-ES" sz="1100" b="0" kern="1200">
                        <a:solidFill>
                          <a:schemeClr val="bg1"/>
                        </a:solidFill>
                        <a:latin typeface="Montserrat" panose="00000500000000000000" pitchFamily="2" charset="0"/>
                        <a:ea typeface="+mn-ea"/>
                        <a:cs typeface="+mn-cs"/>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r>
                        <a:rPr lang="es-ES" sz="1100">
                          <a:solidFill>
                            <a:schemeClr val="bg1"/>
                          </a:solidFill>
                          <a:effectLst/>
                          <a:latin typeface="Montserrat" panose="00000500000000000000" pitchFamily="2" charset="0"/>
                          <a:ea typeface="Calibri" panose="020F0502020204030204" pitchFamily="34" charset="0"/>
                        </a:rPr>
                        <a:t>Coordinación de la actividad 3.1</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extLst>
                  <a:ext uri="{0D108BD9-81ED-4DB2-BD59-A6C34878D82A}">
                    <a16:rowId xmlns:a16="http://schemas.microsoft.com/office/drawing/2014/main" val="1237728938"/>
                  </a:ext>
                </a:extLst>
              </a:tr>
              <a:tr h="286896">
                <a:tc vMerge="1">
                  <a:txBody>
                    <a:bodyPr/>
                    <a:lstStyle/>
                    <a:p>
                      <a:endParaRPr lang="es-ES" sz="1000" b="1">
                        <a:solidFill>
                          <a:schemeClr val="bg1"/>
                        </a:solidFill>
                        <a:effectLst/>
                        <a:latin typeface="Aptos Light" panose="020B0004020202020204" pitchFamily="34"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87E8C"/>
                    </a:solidFill>
                  </a:tcPr>
                </a:tc>
                <a:tc>
                  <a:txBody>
                    <a:bodyPr/>
                    <a:lstStyle/>
                    <a:p>
                      <a:r>
                        <a:rPr lang="es-ES" sz="1100">
                          <a:solidFill>
                            <a:schemeClr val="bg1"/>
                          </a:solidFill>
                          <a:effectLst/>
                          <a:latin typeface="Montserrat" panose="00000500000000000000" pitchFamily="2" charset="0"/>
                          <a:ea typeface="+mn-ea"/>
                          <a:cs typeface="+mn-cs"/>
                        </a:rPr>
                        <a:t>A3.2</a:t>
                      </a:r>
                      <a:endParaRPr lang="es-ES" sz="1100">
                        <a:solidFill>
                          <a:schemeClr val="bg1"/>
                        </a:solidFill>
                        <a:effectLst/>
                        <a:latin typeface="Montserrat" panose="00000500000000000000" pitchFamily="2"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pPr marL="0" algn="l" defTabSz="685800" rtl="0" eaLnBrk="1" latinLnBrk="0" hangingPunct="1"/>
                      <a:endParaRPr lang="es-ES" sz="1100" b="0" kern="1200">
                        <a:solidFill>
                          <a:schemeClr val="bg1"/>
                        </a:solidFill>
                        <a:latin typeface="Montserrat" panose="00000500000000000000" pitchFamily="2" charset="0"/>
                        <a:ea typeface="+mn-ea"/>
                        <a:cs typeface="+mn-cs"/>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r>
                        <a:rPr lang="es-ES" sz="1100">
                          <a:solidFill>
                            <a:schemeClr val="bg1"/>
                          </a:solidFill>
                          <a:effectLst/>
                          <a:latin typeface="Montserrat" panose="00000500000000000000" pitchFamily="2" charset="0"/>
                          <a:ea typeface="Calibri" panose="020F0502020204030204" pitchFamily="34" charset="0"/>
                        </a:rPr>
                        <a:t>Coordinación de la actividad 3.2</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extLst>
                  <a:ext uri="{0D108BD9-81ED-4DB2-BD59-A6C34878D82A}">
                    <a16:rowId xmlns:a16="http://schemas.microsoft.com/office/drawing/2014/main" val="3148806333"/>
                  </a:ext>
                </a:extLst>
              </a:tr>
              <a:tr h="286896">
                <a:tc vMerge="1">
                  <a:txBody>
                    <a:bodyPr/>
                    <a:lstStyle/>
                    <a:p>
                      <a:endParaRPr lang="es-ES" sz="1000" b="1">
                        <a:solidFill>
                          <a:schemeClr val="bg1"/>
                        </a:solidFill>
                        <a:effectLst/>
                        <a:latin typeface="Aptos Light" panose="020B0004020202020204" pitchFamily="34"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87E8C"/>
                    </a:solidFill>
                  </a:tcPr>
                </a:tc>
                <a:tc>
                  <a:txBody>
                    <a:bodyPr/>
                    <a:lstStyle/>
                    <a:p>
                      <a:r>
                        <a:rPr lang="es-ES" sz="1100">
                          <a:solidFill>
                            <a:schemeClr val="bg1"/>
                          </a:solidFill>
                          <a:effectLst/>
                          <a:latin typeface="Montserrat" panose="00000500000000000000" pitchFamily="2" charset="0"/>
                          <a:ea typeface="Calibri" panose="020F0502020204030204" pitchFamily="34" charset="0"/>
                        </a:rPr>
                        <a:t>A3.3</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pPr marL="0" algn="l" defTabSz="685800" rtl="0" eaLnBrk="1" latinLnBrk="0" hangingPunct="1"/>
                      <a:endParaRPr lang="es-ES" sz="1100" b="0" kern="1200">
                        <a:solidFill>
                          <a:schemeClr val="bg1"/>
                        </a:solidFill>
                        <a:latin typeface="Montserrat" panose="00000500000000000000" pitchFamily="2" charset="0"/>
                        <a:ea typeface="+mn-ea"/>
                        <a:cs typeface="+mn-cs"/>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tc>
                  <a:txBody>
                    <a:bodyPr/>
                    <a:lstStyle/>
                    <a:p>
                      <a:r>
                        <a:rPr lang="es-ES" sz="1100">
                          <a:solidFill>
                            <a:schemeClr val="bg1"/>
                          </a:solidFill>
                          <a:effectLst/>
                          <a:latin typeface="Montserrat" panose="00000500000000000000" pitchFamily="2" charset="0"/>
                          <a:ea typeface="Calibri" panose="020F0502020204030204" pitchFamily="34" charset="0"/>
                        </a:rPr>
                        <a:t>Coordinación de la actividad 3.3</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3B8"/>
                    </a:solidFill>
                  </a:tcPr>
                </a:tc>
                <a:extLst>
                  <a:ext uri="{0D108BD9-81ED-4DB2-BD59-A6C34878D82A}">
                    <a16:rowId xmlns:a16="http://schemas.microsoft.com/office/drawing/2014/main" val="2564084828"/>
                  </a:ext>
                </a:extLst>
              </a:tr>
              <a:tr h="264023">
                <a:tc gridSpan="2">
                  <a:txBody>
                    <a:bodyPr/>
                    <a:lstStyle/>
                    <a:p>
                      <a:r>
                        <a:rPr lang="es-ES" sz="1100" b="1">
                          <a:solidFill>
                            <a:schemeClr val="bg1"/>
                          </a:solidFill>
                          <a:effectLst/>
                          <a:latin typeface="Montserrat" panose="00000500000000000000" pitchFamily="2" charset="0"/>
                          <a:ea typeface="Calibri" panose="020F0502020204030204" pitchFamily="34" charset="0"/>
                        </a:rPr>
                        <a:t>EQUPO TÉCNICO</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6D2"/>
                    </a:solidFill>
                  </a:tcPr>
                </a:tc>
                <a:tc hMerge="1">
                  <a:txBody>
                    <a:bodyPr/>
                    <a:lstStyle/>
                    <a:p>
                      <a:endParaRPr lang="es-E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gridSpan="2">
                  <a:txBody>
                    <a:bodyPr/>
                    <a:lstStyle/>
                    <a:p>
                      <a:r>
                        <a:rPr lang="es-ES" sz="1100" dirty="0">
                          <a:solidFill>
                            <a:schemeClr val="bg1"/>
                          </a:solidFill>
                          <a:effectLst/>
                          <a:latin typeface="Montserrat" panose="00000500000000000000" pitchFamily="2" charset="0"/>
                          <a:ea typeface="Calibri" panose="020F0502020204030204" pitchFamily="34" charset="0"/>
                        </a:rPr>
                        <a:t>Todos los socios/participantes</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6D2"/>
                    </a:solidFill>
                  </a:tcPr>
                </a:tc>
                <a:tc hMerge="1">
                  <a:txBody>
                    <a:bodyPr/>
                    <a:lstStyle/>
                    <a:p>
                      <a:endParaRPr lang="es-ES" sz="1000">
                        <a:solidFill>
                          <a:schemeClr val="bg1"/>
                        </a:solidFill>
                        <a:effectLst/>
                        <a:latin typeface="Aptos Light" panose="020B0004020202020204" pitchFamily="34" charset="0"/>
                        <a:ea typeface="Calibri" panose="020F050202020403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A3E0"/>
                    </a:solidFill>
                  </a:tcPr>
                </a:tc>
                <a:extLst>
                  <a:ext uri="{0D108BD9-81ED-4DB2-BD59-A6C34878D82A}">
                    <a16:rowId xmlns:a16="http://schemas.microsoft.com/office/drawing/2014/main" val="1007653260"/>
                  </a:ext>
                </a:extLst>
              </a:tr>
            </a:tbl>
          </a:graphicData>
        </a:graphic>
      </p:graphicFrame>
      <p:pic>
        <p:nvPicPr>
          <p:cNvPr id="2" name="Imagen 1" descr="Imagen que contiene Flecha&#10;&#10;El contenido generado por IA puede ser incorrecto.">
            <a:extLst>
              <a:ext uri="{FF2B5EF4-FFF2-40B4-BE49-F238E27FC236}">
                <a16:creationId xmlns:a16="http://schemas.microsoft.com/office/drawing/2014/main" id="{D510F263-2FD8-C442-AC90-0FAD7C7A4528}"/>
              </a:ext>
            </a:extLst>
          </p:cNvPr>
          <p:cNvPicPr>
            <a:picLocks noChangeAspect="1"/>
          </p:cNvPicPr>
          <p:nvPr/>
        </p:nvPicPr>
        <p:blipFill>
          <a:blip r:embed="rId5">
            <a:extLst>
              <a:ext uri="{28A0092B-C50C-407E-A947-70E740481C1C}">
                <a14:useLocalDpi xmlns:a14="http://schemas.microsoft.com/office/drawing/2010/main" val="0"/>
              </a:ext>
            </a:extLst>
          </a:blip>
          <a:srcRect t="-43" b="9567"/>
          <a:stretch>
            <a:fillRect/>
          </a:stretch>
        </p:blipFill>
        <p:spPr>
          <a:xfrm>
            <a:off x="7274617" y="1481251"/>
            <a:ext cx="4715202" cy="6555639"/>
          </a:xfrm>
          <a:prstGeom prst="rect">
            <a:avLst/>
          </a:prstGeom>
          <a:effectLst>
            <a:softEdge rad="38100"/>
          </a:effectLst>
        </p:spPr>
      </p:pic>
      <p:sp>
        <p:nvSpPr>
          <p:cNvPr id="7" name="CuadroTexto 6">
            <a:extLst>
              <a:ext uri="{FF2B5EF4-FFF2-40B4-BE49-F238E27FC236}">
                <a16:creationId xmlns:a16="http://schemas.microsoft.com/office/drawing/2014/main" id="{3A798B37-F87E-C459-75DA-1AEB5861DAE4}"/>
              </a:ext>
            </a:extLst>
          </p:cNvPr>
          <p:cNvSpPr txBox="1"/>
          <p:nvPr/>
        </p:nvSpPr>
        <p:spPr>
          <a:xfrm>
            <a:off x="9076096" y="3257559"/>
            <a:ext cx="1113668"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100000"/>
              </a:lnSpc>
              <a:spcBef>
                <a:spcPts val="0"/>
              </a:spcBef>
              <a:spcAft>
                <a:spcPts val="0"/>
              </a:spcAft>
              <a:buClrTx/>
              <a:buSzTx/>
              <a:buFontTx/>
              <a:buNone/>
              <a:tabLst/>
            </a:pPr>
            <a:r>
              <a:rPr kumimoji="0" lang="es-ES" sz="1600" b="1" i="0" u="none" strike="noStrike" cap="none" spc="0" normalizeH="0" baseline="0">
                <a:ln>
                  <a:noFill/>
                </a:ln>
                <a:solidFill>
                  <a:schemeClr val="bg1"/>
                </a:solidFill>
                <a:effectLst/>
                <a:uFillTx/>
                <a:latin typeface="Montserrat" panose="00000500000000000000" pitchFamily="2" charset="0"/>
                <a:sym typeface="Helvetica Neue"/>
              </a:rPr>
              <a:t>4º Equipo técnico</a:t>
            </a:r>
          </a:p>
        </p:txBody>
      </p:sp>
      <p:sp>
        <p:nvSpPr>
          <p:cNvPr id="9" name="CuadroTexto 8">
            <a:extLst>
              <a:ext uri="{FF2B5EF4-FFF2-40B4-BE49-F238E27FC236}">
                <a16:creationId xmlns:a16="http://schemas.microsoft.com/office/drawing/2014/main" id="{9934338B-3B85-4B9A-DFD0-43C27C1BD473}"/>
              </a:ext>
            </a:extLst>
          </p:cNvPr>
          <p:cNvSpPr txBox="1"/>
          <p:nvPr/>
        </p:nvSpPr>
        <p:spPr>
          <a:xfrm>
            <a:off x="8822271" y="4328560"/>
            <a:ext cx="1619154"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100000"/>
              </a:lnSpc>
              <a:spcBef>
                <a:spcPts val="0"/>
              </a:spcBef>
              <a:spcAft>
                <a:spcPts val="0"/>
              </a:spcAft>
              <a:buClrTx/>
              <a:buSzTx/>
              <a:buFontTx/>
              <a:buNone/>
              <a:tabLst/>
            </a:pPr>
            <a:r>
              <a:rPr lang="es-ES" b="1">
                <a:solidFill>
                  <a:schemeClr val="bg1"/>
                </a:solidFill>
                <a:latin typeface="Montserrat" panose="00000500000000000000" pitchFamily="2" charset="0"/>
              </a:rPr>
              <a:t>3º</a:t>
            </a:r>
          </a:p>
          <a:p>
            <a:pPr marL="0" marR="0" indent="0" algn="ctr" defTabSz="1733930" rtl="0" fontAlgn="auto" latinLnBrk="0" hangingPunct="0">
              <a:lnSpc>
                <a:spcPct val="100000"/>
              </a:lnSpc>
              <a:spcBef>
                <a:spcPts val="0"/>
              </a:spcBef>
              <a:spcAft>
                <a:spcPts val="0"/>
              </a:spcAft>
              <a:buClrTx/>
              <a:buSzTx/>
              <a:buFontTx/>
              <a:buNone/>
              <a:tabLst/>
            </a:pPr>
            <a:r>
              <a:rPr lang="es-ES" b="1">
                <a:solidFill>
                  <a:schemeClr val="bg1"/>
                </a:solidFill>
                <a:latin typeface="Montserrat" panose="00000500000000000000" pitchFamily="2" charset="0"/>
              </a:rPr>
              <a:t>Responsable de actividad</a:t>
            </a:r>
            <a:endParaRPr kumimoji="0" lang="es-ES" b="1" i="0" u="none" strike="noStrike" cap="none" spc="0" normalizeH="0" baseline="0">
              <a:ln>
                <a:noFill/>
              </a:ln>
              <a:solidFill>
                <a:schemeClr val="bg1"/>
              </a:solidFill>
              <a:effectLst/>
              <a:uFillTx/>
              <a:latin typeface="Montserrat" panose="00000500000000000000" pitchFamily="2" charset="0"/>
              <a:sym typeface="Helvetica Neue"/>
            </a:endParaRPr>
          </a:p>
        </p:txBody>
      </p:sp>
      <p:sp>
        <p:nvSpPr>
          <p:cNvPr id="10" name="CuadroTexto 9">
            <a:extLst>
              <a:ext uri="{FF2B5EF4-FFF2-40B4-BE49-F238E27FC236}">
                <a16:creationId xmlns:a16="http://schemas.microsoft.com/office/drawing/2014/main" id="{44F1A927-BDFF-4673-A2B4-717698F68FCD}"/>
              </a:ext>
            </a:extLst>
          </p:cNvPr>
          <p:cNvSpPr txBox="1"/>
          <p:nvPr/>
        </p:nvSpPr>
        <p:spPr>
          <a:xfrm>
            <a:off x="8822271" y="5308807"/>
            <a:ext cx="1619154"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100000"/>
              </a:lnSpc>
              <a:spcBef>
                <a:spcPts val="0"/>
              </a:spcBef>
              <a:spcAft>
                <a:spcPts val="0"/>
              </a:spcAft>
              <a:buClrTx/>
              <a:buSzTx/>
              <a:buFontTx/>
              <a:buNone/>
              <a:tabLst/>
            </a:pPr>
            <a:r>
              <a:rPr lang="es-ES" b="1">
                <a:solidFill>
                  <a:schemeClr val="bg1"/>
                </a:solidFill>
                <a:latin typeface="Montserrat" panose="00000500000000000000" pitchFamily="2" charset="0"/>
              </a:rPr>
              <a:t>2º</a:t>
            </a:r>
          </a:p>
          <a:p>
            <a:pPr marL="0" marR="0" indent="0" algn="ctr" defTabSz="1733930" rtl="0" fontAlgn="auto" latinLnBrk="0" hangingPunct="0">
              <a:lnSpc>
                <a:spcPct val="100000"/>
              </a:lnSpc>
              <a:spcBef>
                <a:spcPts val="0"/>
              </a:spcBef>
              <a:spcAft>
                <a:spcPts val="0"/>
              </a:spcAft>
              <a:buClrTx/>
              <a:buSzTx/>
              <a:buFontTx/>
              <a:buNone/>
              <a:tabLst/>
            </a:pPr>
            <a:r>
              <a:rPr lang="es-ES" b="1">
                <a:solidFill>
                  <a:schemeClr val="bg1"/>
                </a:solidFill>
                <a:latin typeface="Montserrat" panose="00000500000000000000" pitchFamily="2" charset="0"/>
              </a:rPr>
              <a:t>Responsable de OE</a:t>
            </a:r>
            <a:endParaRPr kumimoji="0" lang="es-ES" b="1" i="0" u="none" strike="noStrike" cap="none" spc="0" normalizeH="0" baseline="0">
              <a:ln>
                <a:noFill/>
              </a:ln>
              <a:solidFill>
                <a:schemeClr val="bg1"/>
              </a:solidFill>
              <a:effectLst/>
              <a:uFillTx/>
              <a:latin typeface="Montserrat" panose="00000500000000000000" pitchFamily="2" charset="0"/>
              <a:sym typeface="Helvetica Neue"/>
            </a:endParaRPr>
          </a:p>
        </p:txBody>
      </p:sp>
      <p:sp>
        <p:nvSpPr>
          <p:cNvPr id="12" name="CuadroTexto 11">
            <a:extLst>
              <a:ext uri="{FF2B5EF4-FFF2-40B4-BE49-F238E27FC236}">
                <a16:creationId xmlns:a16="http://schemas.microsoft.com/office/drawing/2014/main" id="{3B82064D-B73C-EDCD-7441-614FCEE8C6FC}"/>
              </a:ext>
            </a:extLst>
          </p:cNvPr>
          <p:cNvSpPr txBox="1"/>
          <p:nvPr/>
        </p:nvSpPr>
        <p:spPr>
          <a:xfrm>
            <a:off x="8823353" y="6280928"/>
            <a:ext cx="1619154"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100000"/>
              </a:lnSpc>
              <a:spcBef>
                <a:spcPts val="0"/>
              </a:spcBef>
              <a:spcAft>
                <a:spcPts val="0"/>
              </a:spcAft>
              <a:buClrTx/>
              <a:buSzTx/>
              <a:buFontTx/>
              <a:buNone/>
              <a:tabLst/>
            </a:pPr>
            <a:r>
              <a:rPr kumimoji="0" lang="es-ES" b="1" i="0" u="none" strike="noStrike" cap="none" spc="0" normalizeH="0" baseline="0">
                <a:ln>
                  <a:noFill/>
                </a:ln>
                <a:solidFill>
                  <a:schemeClr val="bg1"/>
                </a:solidFill>
                <a:effectLst/>
                <a:uFillTx/>
                <a:latin typeface="Montserrat" panose="00000500000000000000" pitchFamily="2" charset="0"/>
                <a:sym typeface="Helvetica Neue"/>
              </a:rPr>
              <a:t>1º Coordinador de proyecto</a:t>
            </a:r>
          </a:p>
        </p:txBody>
      </p:sp>
    </p:spTree>
    <p:extLst>
      <p:ext uri="{BB962C8B-B14F-4D97-AF65-F5344CB8AC3E}">
        <p14:creationId xmlns:p14="http://schemas.microsoft.com/office/powerpoint/2010/main" val="3476070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1DA1A-F8B7-BDDA-F12B-5D38AE0010FB}"/>
            </a:ext>
          </a:extLst>
        </p:cNvPr>
        <p:cNvGrpSpPr/>
        <p:nvPr/>
      </p:nvGrpSpPr>
      <p:grpSpPr>
        <a:xfrm>
          <a:off x="0" y="0"/>
          <a:ext cx="0" cy="0"/>
          <a:chOff x="0" y="0"/>
          <a:chExt cx="0" cy="0"/>
        </a:xfrm>
      </p:grpSpPr>
      <p:pic>
        <p:nvPicPr>
          <p:cNvPr id="23" name="Imagen 22">
            <a:extLst>
              <a:ext uri="{FF2B5EF4-FFF2-40B4-BE49-F238E27FC236}">
                <a16:creationId xmlns:a16="http://schemas.microsoft.com/office/drawing/2014/main" id="{3AA54A76-DC43-5A5B-CC12-F1DCE8F15AB1}"/>
              </a:ext>
            </a:extLst>
          </p:cNvPr>
          <p:cNvPicPr>
            <a:picLocks noGrp="1" noRot="1" noChangeAspect="1" noMove="1" noResize="1" noEditPoints="1" noAdjustHandles="1" noChangeArrowheads="1" noChangeShapeType="1" noCrop="1"/>
          </p:cNvPicPr>
          <p:nvPr/>
        </p:nvPicPr>
        <p:blipFill>
          <a:blip r:embed="rId2"/>
          <a:stretch>
            <a:fillRect/>
          </a:stretch>
        </p:blipFill>
        <p:spPr>
          <a:xfrm>
            <a:off x="452" y="380325"/>
            <a:ext cx="13003895" cy="9480102"/>
          </a:xfrm>
          <a:prstGeom prst="rect">
            <a:avLst/>
          </a:prstGeom>
        </p:spPr>
      </p:pic>
      <p:pic>
        <p:nvPicPr>
          <p:cNvPr id="5" name="Imagen 4">
            <a:extLst>
              <a:ext uri="{FF2B5EF4-FFF2-40B4-BE49-F238E27FC236}">
                <a16:creationId xmlns:a16="http://schemas.microsoft.com/office/drawing/2014/main" id="{21A46024-103A-CE28-33C2-79D154835D8F}"/>
              </a:ext>
            </a:extLst>
          </p:cNvPr>
          <p:cNvPicPr>
            <a:picLocks noChangeAspect="1"/>
          </p:cNvPicPr>
          <p:nvPr/>
        </p:nvPicPr>
        <p:blipFill>
          <a:blip r:embed="rId3">
            <a:extLst>
              <a:ext uri="{28A0092B-C50C-407E-A947-70E740481C1C}">
                <a14:useLocalDpi xmlns:a14="http://schemas.microsoft.com/office/drawing/2010/main" val="0"/>
              </a:ext>
            </a:extLst>
          </a:blip>
          <a:srcRect l="1898" r="1898"/>
          <a:stretch/>
        </p:blipFill>
        <p:spPr>
          <a:xfrm>
            <a:off x="10082501" y="380325"/>
            <a:ext cx="2298521" cy="541307"/>
          </a:xfrm>
          <a:prstGeom prst="rect">
            <a:avLst/>
          </a:prstGeom>
        </p:spPr>
      </p:pic>
      <p:sp>
        <p:nvSpPr>
          <p:cNvPr id="16" name="26 CuadroTexto">
            <a:extLst>
              <a:ext uri="{FF2B5EF4-FFF2-40B4-BE49-F238E27FC236}">
                <a16:creationId xmlns:a16="http://schemas.microsoft.com/office/drawing/2014/main" id="{14F9210C-FADF-4265-E7BF-81B387E4F34D}"/>
              </a:ext>
            </a:extLst>
          </p:cNvPr>
          <p:cNvSpPr txBox="1"/>
          <p:nvPr/>
        </p:nvSpPr>
        <p:spPr>
          <a:xfrm>
            <a:off x="10714750" y="8929620"/>
            <a:ext cx="1564201" cy="307777"/>
          </a:xfrm>
          <a:prstGeom prst="rect">
            <a:avLst/>
          </a:prstGeom>
          <a:noFill/>
        </p:spPr>
        <p:txBody>
          <a:bodyPr wrap="square" rtlCol="0">
            <a:spAutoFit/>
          </a:bodyPr>
          <a:lstStyle/>
          <a:p>
            <a:pPr algn="r" defTabSz="975390" hangingPunct="1"/>
            <a:r>
              <a:rPr lang="es-ES" sz="1400" kern="1200">
                <a:solidFill>
                  <a:prstClr val="black">
                    <a:lumMod val="75000"/>
                    <a:lumOff val="25000"/>
                  </a:prstClr>
                </a:solidFill>
                <a:latin typeface="Coolvetica Rg" panose="020B0603030602020004" pitchFamily="34" charset="0"/>
              </a:rPr>
              <a:t>Pagina </a:t>
            </a:r>
            <a:fld id="{47EF7B39-1C4B-4A52-A104-F17368C0AE25}" type="slidenum">
              <a:rPr lang="es-ES" sz="1400" b="1" kern="1200">
                <a:solidFill>
                  <a:prstClr val="black">
                    <a:lumMod val="75000"/>
                    <a:lumOff val="25000"/>
                  </a:prstClr>
                </a:solidFill>
                <a:latin typeface="Coolvetica Rg" panose="020B0603030602020004" pitchFamily="34" charset="0"/>
              </a:rPr>
              <a:pPr algn="r" defTabSz="975390" hangingPunct="1"/>
              <a:t>6</a:t>
            </a:fld>
            <a:endParaRPr lang="es-ES" sz="1400" b="1" kern="1200">
              <a:solidFill>
                <a:prstClr val="black">
                  <a:lumMod val="75000"/>
                  <a:lumOff val="25000"/>
                </a:prstClr>
              </a:solidFill>
              <a:latin typeface="Coolvetica Rg" panose="020B0603030602020004" pitchFamily="34" charset="0"/>
            </a:endParaRPr>
          </a:p>
        </p:txBody>
      </p:sp>
      <p:sp>
        <p:nvSpPr>
          <p:cNvPr id="17" name="12 Rectángulo">
            <a:extLst>
              <a:ext uri="{FF2B5EF4-FFF2-40B4-BE49-F238E27FC236}">
                <a16:creationId xmlns:a16="http://schemas.microsoft.com/office/drawing/2014/main" id="{14B3CC89-9DAB-EBEB-5E37-E1222CCD6187}"/>
              </a:ext>
            </a:extLst>
          </p:cNvPr>
          <p:cNvSpPr/>
          <p:nvPr/>
        </p:nvSpPr>
        <p:spPr>
          <a:xfrm>
            <a:off x="904320" y="644426"/>
            <a:ext cx="8793472" cy="307777"/>
          </a:xfrm>
          <a:prstGeom prst="rect">
            <a:avLst/>
          </a:prstGeom>
        </p:spPr>
        <p:txBody>
          <a:bodyPr wrap="square">
            <a:spAutoFit/>
          </a:bodyPr>
          <a:lstStyle/>
          <a:p>
            <a:pPr algn="l" defTabSz="975390" hangingPunct="1"/>
            <a:r>
              <a:rPr lang="es-ES" sz="1400">
                <a:solidFill>
                  <a:srgbClr val="006690"/>
                </a:solidFill>
                <a:latin typeface="Montserrat" panose="00000500000000000000" pitchFamily="2" charset="0"/>
              </a:rPr>
              <a:t>REUNIONES DE COORDINACIÓN</a:t>
            </a:r>
          </a:p>
        </p:txBody>
      </p:sp>
      <p:pic>
        <p:nvPicPr>
          <p:cNvPr id="18" name="Imagen 17">
            <a:extLst>
              <a:ext uri="{FF2B5EF4-FFF2-40B4-BE49-F238E27FC236}">
                <a16:creationId xmlns:a16="http://schemas.microsoft.com/office/drawing/2014/main" id="{CF7812B7-B7C0-059D-CC23-C1F1EBCE207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637" y="488312"/>
            <a:ext cx="778486" cy="515973"/>
          </a:xfrm>
          <a:prstGeom prst="rect">
            <a:avLst/>
          </a:prstGeom>
        </p:spPr>
      </p:pic>
      <p:sp>
        <p:nvSpPr>
          <p:cNvPr id="4" name="CuadroTexto 2">
            <a:extLst>
              <a:ext uri="{FF2B5EF4-FFF2-40B4-BE49-F238E27FC236}">
                <a16:creationId xmlns:a16="http://schemas.microsoft.com/office/drawing/2014/main" id="{ED98699E-2BA9-5705-9927-FC6005830FDC}"/>
              </a:ext>
            </a:extLst>
          </p:cNvPr>
          <p:cNvSpPr txBox="1"/>
          <p:nvPr/>
        </p:nvSpPr>
        <p:spPr>
          <a:xfrm>
            <a:off x="962908" y="8973165"/>
            <a:ext cx="9721082" cy="400110"/>
          </a:xfrm>
          <a:prstGeom prst="rect">
            <a:avLst/>
          </a:prstGeom>
          <a:noFill/>
          <a:ln>
            <a:noFill/>
          </a:ln>
        </p:spPr>
        <p:txBody>
          <a:bodyPr wrap="square" rtlCol="0">
            <a:spAutoFit/>
          </a:bodyPr>
          <a:lstStyle/>
          <a:p>
            <a:pPr algn="just"/>
            <a:r>
              <a:rPr lang="es-ES" sz="1000">
                <a:solidFill>
                  <a:schemeClr val="tx1">
                    <a:lumMod val="75000"/>
                    <a:lumOff val="25000"/>
                  </a:schemeClr>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p>
        </p:txBody>
      </p:sp>
      <p:sp>
        <p:nvSpPr>
          <p:cNvPr id="6" name="CuadroTexto 5">
            <a:extLst>
              <a:ext uri="{FF2B5EF4-FFF2-40B4-BE49-F238E27FC236}">
                <a16:creationId xmlns:a16="http://schemas.microsoft.com/office/drawing/2014/main" id="{9256B162-7A8A-A284-2FA7-3B90311BFA70}"/>
              </a:ext>
            </a:extLst>
          </p:cNvPr>
          <p:cNvSpPr txBox="1"/>
          <p:nvPr/>
        </p:nvSpPr>
        <p:spPr>
          <a:xfrm>
            <a:off x="904320" y="1919706"/>
            <a:ext cx="11185856" cy="1862048"/>
          </a:xfrm>
          <a:prstGeom prst="rect">
            <a:avLst/>
          </a:prstGeom>
          <a:noFill/>
        </p:spPr>
        <p:txBody>
          <a:bodyPr wrap="square">
            <a:spAutoFit/>
          </a:bodyPr>
          <a:lstStyle/>
          <a:p>
            <a:pPr algn="just"/>
            <a:r>
              <a:rPr lang="es-ES" b="1" kern="1200" dirty="0">
                <a:solidFill>
                  <a:srgbClr val="006892"/>
                </a:solidFill>
                <a:latin typeface="Montserrat" panose="00000500000000000000" pitchFamily="2" charset="0"/>
                <a:cs typeface="Aptos Serif" panose="020B0502040204020203" pitchFamily="18" charset="0"/>
              </a:rPr>
              <a:t>TIPO DE REUNIONES</a:t>
            </a:r>
          </a:p>
          <a:p>
            <a:pPr algn="just"/>
            <a:endParaRPr lang="es-ES" sz="1200" kern="1200" dirty="0">
              <a:solidFill>
                <a:schemeClr val="tx1">
                  <a:lumMod val="85000"/>
                  <a:lumOff val="15000"/>
                </a:schemeClr>
              </a:solidFill>
              <a:latin typeface="Montserrat" panose="00000500000000000000" pitchFamily="2" charset="0"/>
              <a:cs typeface="Aptos Serif" panose="020B0502040204020203" pitchFamily="18" charset="0"/>
            </a:endParaRPr>
          </a:p>
          <a:p>
            <a:pPr marL="228600" indent="-228600" algn="just">
              <a:spcAft>
                <a:spcPts val="600"/>
              </a:spcAft>
              <a:buFont typeface="+mj-lt"/>
              <a:buAutoNum type="arabicPeriod"/>
            </a:pPr>
            <a:r>
              <a:rPr lang="es-ES" sz="1200" b="1" kern="1200" dirty="0">
                <a:solidFill>
                  <a:srgbClr val="006892"/>
                </a:solidFill>
                <a:latin typeface="Montserrat" panose="00000500000000000000" pitchFamily="2" charset="0"/>
                <a:cs typeface="Aptos Serif" panose="020B0502040204020203" pitchFamily="18" charset="0"/>
              </a:rPr>
              <a:t>Reunión de lanzamiento (</a:t>
            </a:r>
            <a:r>
              <a:rPr lang="es-ES" sz="1200" b="1" kern="1200" dirty="0" err="1">
                <a:solidFill>
                  <a:srgbClr val="006892"/>
                </a:solidFill>
                <a:latin typeface="Montserrat" panose="00000500000000000000" pitchFamily="2" charset="0"/>
                <a:cs typeface="Aptos Serif" panose="020B0502040204020203" pitchFamily="18" charset="0"/>
              </a:rPr>
              <a:t>Kick</a:t>
            </a:r>
            <a:r>
              <a:rPr lang="es-ES" sz="1200" b="1" kern="1200" dirty="0">
                <a:solidFill>
                  <a:srgbClr val="006892"/>
                </a:solidFill>
                <a:latin typeface="Montserrat" panose="00000500000000000000" pitchFamily="2" charset="0"/>
                <a:cs typeface="Aptos Serif" panose="020B0502040204020203" pitchFamily="18" charset="0"/>
              </a:rPr>
              <a:t>-Off Meeting KOM): </a:t>
            </a:r>
            <a:r>
              <a:rPr lang="es-ES" sz="1200" kern="1200" dirty="0">
                <a:solidFill>
                  <a:schemeClr val="tx1">
                    <a:lumMod val="85000"/>
                    <a:lumOff val="15000"/>
                  </a:schemeClr>
                </a:solidFill>
                <a:latin typeface="Montserrat" panose="00000500000000000000" pitchFamily="2" charset="0"/>
                <a:cs typeface="Aptos Serif" panose="020B0502040204020203" pitchFamily="18" charset="0"/>
              </a:rPr>
              <a:t>Planificación general del proyecto y las actividades transversales.</a:t>
            </a:r>
          </a:p>
          <a:p>
            <a:pPr marL="228600" indent="-228600" algn="just">
              <a:spcAft>
                <a:spcPts val="600"/>
              </a:spcAft>
              <a:buFont typeface="+mj-lt"/>
              <a:buAutoNum type="arabicPeriod"/>
            </a:pPr>
            <a:r>
              <a:rPr lang="es-ES" sz="1200" b="1" kern="1200" dirty="0">
                <a:solidFill>
                  <a:srgbClr val="0083B8"/>
                </a:solidFill>
                <a:latin typeface="Montserrat" panose="00000500000000000000" pitchFamily="2" charset="0"/>
                <a:cs typeface="Aptos Serif" panose="020B0502040204020203" pitchFamily="18" charset="0"/>
              </a:rPr>
              <a:t>Reuniones plenarias (</a:t>
            </a:r>
            <a:r>
              <a:rPr lang="es-ES" sz="1200" b="1" kern="1200" dirty="0" err="1">
                <a:solidFill>
                  <a:srgbClr val="0083B8"/>
                </a:solidFill>
                <a:latin typeface="Montserrat" panose="00000500000000000000" pitchFamily="2" charset="0"/>
                <a:cs typeface="Aptos Serif" panose="020B0502040204020203" pitchFamily="18" charset="0"/>
              </a:rPr>
              <a:t>Partnership</a:t>
            </a:r>
            <a:r>
              <a:rPr lang="es-ES" sz="1200" b="1" kern="1200" dirty="0">
                <a:solidFill>
                  <a:srgbClr val="0083B8"/>
                </a:solidFill>
                <a:latin typeface="Montserrat" panose="00000500000000000000" pitchFamily="2" charset="0"/>
                <a:cs typeface="Aptos Serif" panose="020B0502040204020203" pitchFamily="18" charset="0"/>
              </a:rPr>
              <a:t> Meeting PM): </a:t>
            </a:r>
            <a:r>
              <a:rPr lang="es-ES" sz="1200" kern="1200" dirty="0">
                <a:solidFill>
                  <a:schemeClr val="tx1">
                    <a:lumMod val="85000"/>
                    <a:lumOff val="15000"/>
                  </a:schemeClr>
                </a:solidFill>
                <a:latin typeface="Montserrat" panose="00000500000000000000" pitchFamily="2" charset="0"/>
                <a:cs typeface="Aptos Serif" panose="020B0502040204020203" pitchFamily="18" charset="0"/>
              </a:rPr>
              <a:t>Planificación y seguimiento anual de las actividades.</a:t>
            </a:r>
          </a:p>
          <a:p>
            <a:pPr marL="228600" indent="-228600" algn="just">
              <a:spcAft>
                <a:spcPts val="600"/>
              </a:spcAft>
              <a:buFont typeface="+mj-lt"/>
              <a:buAutoNum type="arabicPeriod"/>
            </a:pPr>
            <a:r>
              <a:rPr lang="es-ES" sz="1200" b="1" kern="1200" dirty="0">
                <a:solidFill>
                  <a:srgbClr val="008FC8"/>
                </a:solidFill>
                <a:latin typeface="Montserrat" panose="00000500000000000000" pitchFamily="2" charset="0"/>
                <a:cs typeface="Aptos Serif" panose="020B0502040204020203" pitchFamily="18" charset="0"/>
              </a:rPr>
              <a:t>Reuniones actividades (</a:t>
            </a:r>
            <a:r>
              <a:rPr lang="es-ES" sz="1200" b="1" kern="1200" dirty="0" err="1">
                <a:solidFill>
                  <a:srgbClr val="008FC8"/>
                </a:solidFill>
                <a:latin typeface="Montserrat" panose="00000500000000000000" pitchFamily="2" charset="0"/>
                <a:cs typeface="Aptos Serif" panose="020B0502040204020203" pitchFamily="18" charset="0"/>
              </a:rPr>
              <a:t>Activities</a:t>
            </a:r>
            <a:r>
              <a:rPr lang="es-ES" sz="1200" b="1" kern="1200" dirty="0">
                <a:solidFill>
                  <a:srgbClr val="008FC8"/>
                </a:solidFill>
                <a:latin typeface="Montserrat" panose="00000500000000000000" pitchFamily="2" charset="0"/>
                <a:cs typeface="Aptos Serif" panose="020B0502040204020203" pitchFamily="18" charset="0"/>
              </a:rPr>
              <a:t> Meeting AM): </a:t>
            </a:r>
            <a:r>
              <a:rPr lang="es-ES" sz="1200" kern="1200" dirty="0">
                <a:solidFill>
                  <a:schemeClr val="tx1">
                    <a:lumMod val="85000"/>
                    <a:lumOff val="15000"/>
                  </a:schemeClr>
                </a:solidFill>
                <a:latin typeface="Montserrat" panose="00000500000000000000" pitchFamily="2" charset="0"/>
                <a:cs typeface="Aptos Serif" panose="020B0502040204020203" pitchFamily="18" charset="0"/>
              </a:rPr>
              <a:t>Planificación, seguimiento y validación de cada paquete de trabajo proyecto. </a:t>
            </a:r>
          </a:p>
          <a:p>
            <a:pPr marL="228600" indent="-228600" algn="just">
              <a:spcAft>
                <a:spcPts val="600"/>
              </a:spcAft>
              <a:buFont typeface="+mj-lt"/>
              <a:buAutoNum type="arabicPeriod"/>
            </a:pPr>
            <a:r>
              <a:rPr lang="es-ES" sz="1200" b="1" kern="1200" dirty="0">
                <a:solidFill>
                  <a:srgbClr val="0DBAFF"/>
                </a:solidFill>
                <a:latin typeface="Montserrat" panose="00000500000000000000" pitchFamily="2" charset="0"/>
                <a:cs typeface="Aptos Serif" panose="020B0502040204020203" pitchFamily="18" charset="0"/>
              </a:rPr>
              <a:t>Reunión de cierre (Final Meeting FM): </a:t>
            </a:r>
            <a:r>
              <a:rPr lang="es-ES" sz="1200" kern="1200" dirty="0">
                <a:solidFill>
                  <a:schemeClr val="tx1">
                    <a:lumMod val="85000"/>
                    <a:lumOff val="15000"/>
                  </a:schemeClr>
                </a:solidFill>
                <a:latin typeface="Montserrat" panose="00000500000000000000" pitchFamily="2" charset="0"/>
                <a:cs typeface="Aptos Serif" panose="020B0502040204020203" pitchFamily="18" charset="0"/>
              </a:rPr>
              <a:t>Se realizará al final de la ejecución del proyecto, tendrá carácter presencial y será organizada y coordinada por el CP, y deberán participar todos los socios. Se centrará en establecer el seguimiento y validación de resultados del proyecto y las actividades transversales.</a:t>
            </a:r>
          </a:p>
        </p:txBody>
      </p:sp>
      <p:graphicFrame>
        <p:nvGraphicFramePr>
          <p:cNvPr id="40" name="Tabla 39">
            <a:extLst>
              <a:ext uri="{FF2B5EF4-FFF2-40B4-BE49-F238E27FC236}">
                <a16:creationId xmlns:a16="http://schemas.microsoft.com/office/drawing/2014/main" id="{FBE0A72C-C993-F6C9-CC6C-134B094725C6}"/>
              </a:ext>
            </a:extLst>
          </p:cNvPr>
          <p:cNvGraphicFramePr>
            <a:graphicFrameLocks noGrp="1"/>
          </p:cNvGraphicFramePr>
          <p:nvPr>
            <p:extLst>
              <p:ext uri="{D42A27DB-BD31-4B8C-83A1-F6EECF244321}">
                <p14:modId xmlns:p14="http://schemas.microsoft.com/office/powerpoint/2010/main" val="2085892461"/>
              </p:ext>
            </p:extLst>
          </p:nvPr>
        </p:nvGraphicFramePr>
        <p:xfrm>
          <a:off x="962909" y="5248697"/>
          <a:ext cx="11127282" cy="498720"/>
        </p:xfrm>
        <a:graphic>
          <a:graphicData uri="http://schemas.openxmlformats.org/drawingml/2006/table">
            <a:tbl>
              <a:tblPr firstRow="1" bandRow="1">
                <a:tableStyleId>{5C22544A-7EE6-4342-B048-85BDC9FD1C3A}</a:tableStyleId>
              </a:tblPr>
              <a:tblGrid>
                <a:gridCol w="218182">
                  <a:extLst>
                    <a:ext uri="{9D8B030D-6E8A-4147-A177-3AD203B41FA5}">
                      <a16:colId xmlns:a16="http://schemas.microsoft.com/office/drawing/2014/main" val="2331184524"/>
                    </a:ext>
                  </a:extLst>
                </a:gridCol>
                <a:gridCol w="218182">
                  <a:extLst>
                    <a:ext uri="{9D8B030D-6E8A-4147-A177-3AD203B41FA5}">
                      <a16:colId xmlns:a16="http://schemas.microsoft.com/office/drawing/2014/main" val="1176009122"/>
                    </a:ext>
                  </a:extLst>
                </a:gridCol>
                <a:gridCol w="218182">
                  <a:extLst>
                    <a:ext uri="{9D8B030D-6E8A-4147-A177-3AD203B41FA5}">
                      <a16:colId xmlns:a16="http://schemas.microsoft.com/office/drawing/2014/main" val="3157776519"/>
                    </a:ext>
                  </a:extLst>
                </a:gridCol>
                <a:gridCol w="218182">
                  <a:extLst>
                    <a:ext uri="{9D8B030D-6E8A-4147-A177-3AD203B41FA5}">
                      <a16:colId xmlns:a16="http://schemas.microsoft.com/office/drawing/2014/main" val="3722503622"/>
                    </a:ext>
                  </a:extLst>
                </a:gridCol>
                <a:gridCol w="218182">
                  <a:extLst>
                    <a:ext uri="{9D8B030D-6E8A-4147-A177-3AD203B41FA5}">
                      <a16:colId xmlns:a16="http://schemas.microsoft.com/office/drawing/2014/main" val="833658078"/>
                    </a:ext>
                  </a:extLst>
                </a:gridCol>
                <a:gridCol w="218182">
                  <a:extLst>
                    <a:ext uri="{9D8B030D-6E8A-4147-A177-3AD203B41FA5}">
                      <a16:colId xmlns:a16="http://schemas.microsoft.com/office/drawing/2014/main" val="994332705"/>
                    </a:ext>
                  </a:extLst>
                </a:gridCol>
                <a:gridCol w="218182">
                  <a:extLst>
                    <a:ext uri="{9D8B030D-6E8A-4147-A177-3AD203B41FA5}">
                      <a16:colId xmlns:a16="http://schemas.microsoft.com/office/drawing/2014/main" val="4031888483"/>
                    </a:ext>
                  </a:extLst>
                </a:gridCol>
                <a:gridCol w="218182">
                  <a:extLst>
                    <a:ext uri="{9D8B030D-6E8A-4147-A177-3AD203B41FA5}">
                      <a16:colId xmlns:a16="http://schemas.microsoft.com/office/drawing/2014/main" val="2617036647"/>
                    </a:ext>
                  </a:extLst>
                </a:gridCol>
                <a:gridCol w="218182">
                  <a:extLst>
                    <a:ext uri="{9D8B030D-6E8A-4147-A177-3AD203B41FA5}">
                      <a16:colId xmlns:a16="http://schemas.microsoft.com/office/drawing/2014/main" val="1229632701"/>
                    </a:ext>
                  </a:extLst>
                </a:gridCol>
                <a:gridCol w="218182">
                  <a:extLst>
                    <a:ext uri="{9D8B030D-6E8A-4147-A177-3AD203B41FA5}">
                      <a16:colId xmlns:a16="http://schemas.microsoft.com/office/drawing/2014/main" val="3126482757"/>
                    </a:ext>
                  </a:extLst>
                </a:gridCol>
                <a:gridCol w="218182">
                  <a:extLst>
                    <a:ext uri="{9D8B030D-6E8A-4147-A177-3AD203B41FA5}">
                      <a16:colId xmlns:a16="http://schemas.microsoft.com/office/drawing/2014/main" val="2167664348"/>
                    </a:ext>
                  </a:extLst>
                </a:gridCol>
                <a:gridCol w="218182">
                  <a:extLst>
                    <a:ext uri="{9D8B030D-6E8A-4147-A177-3AD203B41FA5}">
                      <a16:colId xmlns:a16="http://schemas.microsoft.com/office/drawing/2014/main" val="244733754"/>
                    </a:ext>
                  </a:extLst>
                </a:gridCol>
                <a:gridCol w="218182">
                  <a:extLst>
                    <a:ext uri="{9D8B030D-6E8A-4147-A177-3AD203B41FA5}">
                      <a16:colId xmlns:a16="http://schemas.microsoft.com/office/drawing/2014/main" val="2446654415"/>
                    </a:ext>
                  </a:extLst>
                </a:gridCol>
                <a:gridCol w="218182">
                  <a:extLst>
                    <a:ext uri="{9D8B030D-6E8A-4147-A177-3AD203B41FA5}">
                      <a16:colId xmlns:a16="http://schemas.microsoft.com/office/drawing/2014/main" val="3402979465"/>
                    </a:ext>
                  </a:extLst>
                </a:gridCol>
                <a:gridCol w="218182">
                  <a:extLst>
                    <a:ext uri="{9D8B030D-6E8A-4147-A177-3AD203B41FA5}">
                      <a16:colId xmlns:a16="http://schemas.microsoft.com/office/drawing/2014/main" val="3664270394"/>
                    </a:ext>
                  </a:extLst>
                </a:gridCol>
                <a:gridCol w="218182">
                  <a:extLst>
                    <a:ext uri="{9D8B030D-6E8A-4147-A177-3AD203B41FA5}">
                      <a16:colId xmlns:a16="http://schemas.microsoft.com/office/drawing/2014/main" val="906850816"/>
                    </a:ext>
                  </a:extLst>
                </a:gridCol>
                <a:gridCol w="218182">
                  <a:extLst>
                    <a:ext uri="{9D8B030D-6E8A-4147-A177-3AD203B41FA5}">
                      <a16:colId xmlns:a16="http://schemas.microsoft.com/office/drawing/2014/main" val="2588457169"/>
                    </a:ext>
                  </a:extLst>
                </a:gridCol>
                <a:gridCol w="218182">
                  <a:extLst>
                    <a:ext uri="{9D8B030D-6E8A-4147-A177-3AD203B41FA5}">
                      <a16:colId xmlns:a16="http://schemas.microsoft.com/office/drawing/2014/main" val="4243159179"/>
                    </a:ext>
                  </a:extLst>
                </a:gridCol>
                <a:gridCol w="218182">
                  <a:extLst>
                    <a:ext uri="{9D8B030D-6E8A-4147-A177-3AD203B41FA5}">
                      <a16:colId xmlns:a16="http://schemas.microsoft.com/office/drawing/2014/main" val="2647633266"/>
                    </a:ext>
                  </a:extLst>
                </a:gridCol>
                <a:gridCol w="218182">
                  <a:extLst>
                    <a:ext uri="{9D8B030D-6E8A-4147-A177-3AD203B41FA5}">
                      <a16:colId xmlns:a16="http://schemas.microsoft.com/office/drawing/2014/main" val="1640637488"/>
                    </a:ext>
                  </a:extLst>
                </a:gridCol>
                <a:gridCol w="218182">
                  <a:extLst>
                    <a:ext uri="{9D8B030D-6E8A-4147-A177-3AD203B41FA5}">
                      <a16:colId xmlns:a16="http://schemas.microsoft.com/office/drawing/2014/main" val="2519428560"/>
                    </a:ext>
                  </a:extLst>
                </a:gridCol>
                <a:gridCol w="218182">
                  <a:extLst>
                    <a:ext uri="{9D8B030D-6E8A-4147-A177-3AD203B41FA5}">
                      <a16:colId xmlns:a16="http://schemas.microsoft.com/office/drawing/2014/main" val="3918437598"/>
                    </a:ext>
                  </a:extLst>
                </a:gridCol>
                <a:gridCol w="218182">
                  <a:extLst>
                    <a:ext uri="{9D8B030D-6E8A-4147-A177-3AD203B41FA5}">
                      <a16:colId xmlns:a16="http://schemas.microsoft.com/office/drawing/2014/main" val="1457688616"/>
                    </a:ext>
                  </a:extLst>
                </a:gridCol>
                <a:gridCol w="218182">
                  <a:extLst>
                    <a:ext uri="{9D8B030D-6E8A-4147-A177-3AD203B41FA5}">
                      <a16:colId xmlns:a16="http://schemas.microsoft.com/office/drawing/2014/main" val="2389507285"/>
                    </a:ext>
                  </a:extLst>
                </a:gridCol>
                <a:gridCol w="218182">
                  <a:extLst>
                    <a:ext uri="{9D8B030D-6E8A-4147-A177-3AD203B41FA5}">
                      <a16:colId xmlns:a16="http://schemas.microsoft.com/office/drawing/2014/main" val="496456451"/>
                    </a:ext>
                  </a:extLst>
                </a:gridCol>
                <a:gridCol w="218182">
                  <a:extLst>
                    <a:ext uri="{9D8B030D-6E8A-4147-A177-3AD203B41FA5}">
                      <a16:colId xmlns:a16="http://schemas.microsoft.com/office/drawing/2014/main" val="3273968902"/>
                    </a:ext>
                  </a:extLst>
                </a:gridCol>
                <a:gridCol w="218182">
                  <a:extLst>
                    <a:ext uri="{9D8B030D-6E8A-4147-A177-3AD203B41FA5}">
                      <a16:colId xmlns:a16="http://schemas.microsoft.com/office/drawing/2014/main" val="50734452"/>
                    </a:ext>
                  </a:extLst>
                </a:gridCol>
                <a:gridCol w="218182">
                  <a:extLst>
                    <a:ext uri="{9D8B030D-6E8A-4147-A177-3AD203B41FA5}">
                      <a16:colId xmlns:a16="http://schemas.microsoft.com/office/drawing/2014/main" val="2889339417"/>
                    </a:ext>
                  </a:extLst>
                </a:gridCol>
                <a:gridCol w="218182">
                  <a:extLst>
                    <a:ext uri="{9D8B030D-6E8A-4147-A177-3AD203B41FA5}">
                      <a16:colId xmlns:a16="http://schemas.microsoft.com/office/drawing/2014/main" val="1597909131"/>
                    </a:ext>
                  </a:extLst>
                </a:gridCol>
                <a:gridCol w="218182">
                  <a:extLst>
                    <a:ext uri="{9D8B030D-6E8A-4147-A177-3AD203B41FA5}">
                      <a16:colId xmlns:a16="http://schemas.microsoft.com/office/drawing/2014/main" val="1641866983"/>
                    </a:ext>
                  </a:extLst>
                </a:gridCol>
                <a:gridCol w="218182">
                  <a:extLst>
                    <a:ext uri="{9D8B030D-6E8A-4147-A177-3AD203B41FA5}">
                      <a16:colId xmlns:a16="http://schemas.microsoft.com/office/drawing/2014/main" val="1951262463"/>
                    </a:ext>
                  </a:extLst>
                </a:gridCol>
                <a:gridCol w="218182">
                  <a:extLst>
                    <a:ext uri="{9D8B030D-6E8A-4147-A177-3AD203B41FA5}">
                      <a16:colId xmlns:a16="http://schemas.microsoft.com/office/drawing/2014/main" val="1273487657"/>
                    </a:ext>
                  </a:extLst>
                </a:gridCol>
                <a:gridCol w="218182">
                  <a:extLst>
                    <a:ext uri="{9D8B030D-6E8A-4147-A177-3AD203B41FA5}">
                      <a16:colId xmlns:a16="http://schemas.microsoft.com/office/drawing/2014/main" val="1356200811"/>
                    </a:ext>
                  </a:extLst>
                </a:gridCol>
                <a:gridCol w="218182">
                  <a:extLst>
                    <a:ext uri="{9D8B030D-6E8A-4147-A177-3AD203B41FA5}">
                      <a16:colId xmlns:a16="http://schemas.microsoft.com/office/drawing/2014/main" val="31915432"/>
                    </a:ext>
                  </a:extLst>
                </a:gridCol>
                <a:gridCol w="218182">
                  <a:extLst>
                    <a:ext uri="{9D8B030D-6E8A-4147-A177-3AD203B41FA5}">
                      <a16:colId xmlns:a16="http://schemas.microsoft.com/office/drawing/2014/main" val="1211855408"/>
                    </a:ext>
                  </a:extLst>
                </a:gridCol>
                <a:gridCol w="218182">
                  <a:extLst>
                    <a:ext uri="{9D8B030D-6E8A-4147-A177-3AD203B41FA5}">
                      <a16:colId xmlns:a16="http://schemas.microsoft.com/office/drawing/2014/main" val="2350960473"/>
                    </a:ext>
                  </a:extLst>
                </a:gridCol>
                <a:gridCol w="218182">
                  <a:extLst>
                    <a:ext uri="{9D8B030D-6E8A-4147-A177-3AD203B41FA5}">
                      <a16:colId xmlns:a16="http://schemas.microsoft.com/office/drawing/2014/main" val="1487129018"/>
                    </a:ext>
                  </a:extLst>
                </a:gridCol>
                <a:gridCol w="218182">
                  <a:extLst>
                    <a:ext uri="{9D8B030D-6E8A-4147-A177-3AD203B41FA5}">
                      <a16:colId xmlns:a16="http://schemas.microsoft.com/office/drawing/2014/main" val="2286587377"/>
                    </a:ext>
                  </a:extLst>
                </a:gridCol>
                <a:gridCol w="218182">
                  <a:extLst>
                    <a:ext uri="{9D8B030D-6E8A-4147-A177-3AD203B41FA5}">
                      <a16:colId xmlns:a16="http://schemas.microsoft.com/office/drawing/2014/main" val="3082384615"/>
                    </a:ext>
                  </a:extLst>
                </a:gridCol>
                <a:gridCol w="218182">
                  <a:extLst>
                    <a:ext uri="{9D8B030D-6E8A-4147-A177-3AD203B41FA5}">
                      <a16:colId xmlns:a16="http://schemas.microsoft.com/office/drawing/2014/main" val="4273878802"/>
                    </a:ext>
                  </a:extLst>
                </a:gridCol>
                <a:gridCol w="218182">
                  <a:extLst>
                    <a:ext uri="{9D8B030D-6E8A-4147-A177-3AD203B41FA5}">
                      <a16:colId xmlns:a16="http://schemas.microsoft.com/office/drawing/2014/main" val="1736419298"/>
                    </a:ext>
                  </a:extLst>
                </a:gridCol>
                <a:gridCol w="218182">
                  <a:extLst>
                    <a:ext uri="{9D8B030D-6E8A-4147-A177-3AD203B41FA5}">
                      <a16:colId xmlns:a16="http://schemas.microsoft.com/office/drawing/2014/main" val="2788469485"/>
                    </a:ext>
                  </a:extLst>
                </a:gridCol>
                <a:gridCol w="218182">
                  <a:extLst>
                    <a:ext uri="{9D8B030D-6E8A-4147-A177-3AD203B41FA5}">
                      <a16:colId xmlns:a16="http://schemas.microsoft.com/office/drawing/2014/main" val="1352064370"/>
                    </a:ext>
                  </a:extLst>
                </a:gridCol>
                <a:gridCol w="218182">
                  <a:extLst>
                    <a:ext uri="{9D8B030D-6E8A-4147-A177-3AD203B41FA5}">
                      <a16:colId xmlns:a16="http://schemas.microsoft.com/office/drawing/2014/main" val="3233275848"/>
                    </a:ext>
                  </a:extLst>
                </a:gridCol>
                <a:gridCol w="218182">
                  <a:extLst>
                    <a:ext uri="{9D8B030D-6E8A-4147-A177-3AD203B41FA5}">
                      <a16:colId xmlns:a16="http://schemas.microsoft.com/office/drawing/2014/main" val="3959326198"/>
                    </a:ext>
                  </a:extLst>
                </a:gridCol>
                <a:gridCol w="218182">
                  <a:extLst>
                    <a:ext uri="{9D8B030D-6E8A-4147-A177-3AD203B41FA5}">
                      <a16:colId xmlns:a16="http://schemas.microsoft.com/office/drawing/2014/main" val="4059777406"/>
                    </a:ext>
                  </a:extLst>
                </a:gridCol>
                <a:gridCol w="218182">
                  <a:extLst>
                    <a:ext uri="{9D8B030D-6E8A-4147-A177-3AD203B41FA5}">
                      <a16:colId xmlns:a16="http://schemas.microsoft.com/office/drawing/2014/main" val="2167347396"/>
                    </a:ext>
                  </a:extLst>
                </a:gridCol>
                <a:gridCol w="218182">
                  <a:extLst>
                    <a:ext uri="{9D8B030D-6E8A-4147-A177-3AD203B41FA5}">
                      <a16:colId xmlns:a16="http://schemas.microsoft.com/office/drawing/2014/main" val="1389063020"/>
                    </a:ext>
                  </a:extLst>
                </a:gridCol>
                <a:gridCol w="218182">
                  <a:extLst>
                    <a:ext uri="{9D8B030D-6E8A-4147-A177-3AD203B41FA5}">
                      <a16:colId xmlns:a16="http://schemas.microsoft.com/office/drawing/2014/main" val="4237163602"/>
                    </a:ext>
                  </a:extLst>
                </a:gridCol>
                <a:gridCol w="218182">
                  <a:extLst>
                    <a:ext uri="{9D8B030D-6E8A-4147-A177-3AD203B41FA5}">
                      <a16:colId xmlns:a16="http://schemas.microsoft.com/office/drawing/2014/main" val="2394983945"/>
                    </a:ext>
                  </a:extLst>
                </a:gridCol>
                <a:gridCol w="218182">
                  <a:extLst>
                    <a:ext uri="{9D8B030D-6E8A-4147-A177-3AD203B41FA5}">
                      <a16:colId xmlns:a16="http://schemas.microsoft.com/office/drawing/2014/main" val="4145961332"/>
                    </a:ext>
                  </a:extLst>
                </a:gridCol>
              </a:tblGrid>
              <a:tr h="123835">
                <a:tc gridSpan="3">
                  <a:txBody>
                    <a:bodyPr/>
                    <a:lstStyle/>
                    <a:p>
                      <a:pPr algn="ctr"/>
                      <a:r>
                        <a:rPr lang="es-ES" sz="1400" b="0">
                          <a:solidFill>
                            <a:schemeClr val="tx1">
                              <a:lumMod val="75000"/>
                              <a:lumOff val="25000"/>
                            </a:schemeClr>
                          </a:solidFill>
                          <a:latin typeface="Coolvetica Rg" panose="020B0603030602020004" pitchFamily="34" charset="0"/>
                        </a:rPr>
                        <a:t>2024</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hMerge="1">
                  <a:txBody>
                    <a:bodyPr/>
                    <a:lstStyle/>
                    <a:p>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gridSpan="12">
                  <a:txBody>
                    <a:bodyPr/>
                    <a:lstStyle/>
                    <a:p>
                      <a:pPr algn="ctr"/>
                      <a:r>
                        <a:rPr lang="es-ES" sz="1400" b="0">
                          <a:solidFill>
                            <a:schemeClr val="tx1">
                              <a:lumMod val="75000"/>
                              <a:lumOff val="25000"/>
                            </a:schemeClr>
                          </a:solidFill>
                          <a:latin typeface="Coolvetica Rg" panose="020B0603030602020004" pitchFamily="34" charset="0"/>
                        </a:rPr>
                        <a:t>2025</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gridSpan="12">
                  <a:txBody>
                    <a:bodyPr/>
                    <a:lstStyle/>
                    <a:p>
                      <a:pPr algn="ctr"/>
                      <a:r>
                        <a:rPr lang="es-ES" sz="1400" b="0">
                          <a:solidFill>
                            <a:schemeClr val="tx1">
                              <a:lumMod val="75000"/>
                              <a:lumOff val="25000"/>
                            </a:schemeClr>
                          </a:solidFill>
                          <a:latin typeface="Coolvetica Rg" panose="020B0603030602020004" pitchFamily="34" charset="0"/>
                        </a:rPr>
                        <a:t>2026</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a:lnL w="12700" cap="flat" cmpd="sng" algn="ctr">
                      <a:solidFill>
                        <a:srgbClr val="1E22AA"/>
                      </a:solidFill>
                      <a:prstDash val="solid"/>
                      <a:round/>
                      <a:headEnd type="none" w="med" len="med"/>
                      <a:tailEnd type="none" w="med" len="med"/>
                    </a:lnL>
                    <a:lnR w="12700" cap="flat" cmpd="sng" algn="ctr">
                      <a:solidFill>
                        <a:srgbClr val="1E22AA"/>
                      </a:solidFill>
                      <a:prstDash val="solid"/>
                      <a:round/>
                      <a:headEnd type="none" w="med" len="med"/>
                      <a:tailEnd type="none" w="med" len="med"/>
                    </a:lnR>
                    <a:lnB w="12700" cap="flat" cmpd="sng" algn="ctr">
                      <a:solidFill>
                        <a:srgbClr val="1E22AA"/>
                      </a:solidFill>
                      <a:prstDash val="solid"/>
                      <a:round/>
                      <a:headEnd type="none" w="med" len="med"/>
                      <a:tailEnd type="none" w="med" len="med"/>
                    </a:lnB>
                    <a:noFill/>
                  </a:tcPr>
                </a:tc>
                <a:tc hMerge="1">
                  <a:txBody>
                    <a:bodyPr/>
                    <a:lstStyle/>
                    <a:p>
                      <a:pPr algn="ctr"/>
                      <a:endParaRPr lang="es-ES" sz="140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rgbClr val="91D6AC"/>
                      </a:solidFill>
                      <a:prstDash val="solid"/>
                      <a:round/>
                      <a:headEnd type="none" w="med" len="med"/>
                      <a:tailEnd type="none" w="med" len="med"/>
                    </a:lnL>
                    <a:lnR w="12700" cap="flat" cmpd="sng" algn="ctr">
                      <a:solidFill>
                        <a:srgbClr val="91D6AC"/>
                      </a:solidFill>
                      <a:prstDash val="solid"/>
                      <a:round/>
                      <a:headEnd type="none" w="med" len="med"/>
                      <a:tailEnd type="none" w="med" len="med"/>
                    </a:lnR>
                    <a:lnB w="12700" cap="flat" cmpd="sng" algn="ctr">
                      <a:solidFill>
                        <a:srgbClr val="91D6AC"/>
                      </a:solidFill>
                      <a:prstDash val="solid"/>
                      <a:round/>
                      <a:headEnd type="none" w="med" len="med"/>
                      <a:tailEnd type="none" w="med" len="med"/>
                    </a:lnB>
                    <a:noFill/>
                  </a:tcPr>
                </a:tc>
                <a:tc gridSpan="12">
                  <a:txBody>
                    <a:bodyPr/>
                    <a:lstStyle/>
                    <a:p>
                      <a:pPr algn="ctr"/>
                      <a:r>
                        <a:rPr lang="es-ES" sz="1400" b="0">
                          <a:solidFill>
                            <a:schemeClr val="tx1">
                              <a:lumMod val="75000"/>
                              <a:lumOff val="25000"/>
                            </a:schemeClr>
                          </a:solidFill>
                          <a:latin typeface="Coolvetica Rg" panose="020B0603030602020004" pitchFamily="34" charset="0"/>
                        </a:rPr>
                        <a:t>2027</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gridSpan="12">
                  <a:txBody>
                    <a:bodyPr/>
                    <a:lstStyle/>
                    <a:p>
                      <a:pPr algn="ctr"/>
                      <a:r>
                        <a:rPr lang="es-ES" sz="1400" b="0">
                          <a:solidFill>
                            <a:schemeClr val="tx1">
                              <a:lumMod val="75000"/>
                              <a:lumOff val="25000"/>
                            </a:schemeClr>
                          </a:solidFill>
                          <a:latin typeface="Coolvetica Rg" panose="020B0603030602020004" pitchFamily="34" charset="0"/>
                        </a:rPr>
                        <a:t>2028</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tc hMerge="1">
                  <a:txBody>
                    <a:bodyPr/>
                    <a:lstStyle/>
                    <a:p>
                      <a:pPr algn="ctr"/>
                      <a:endParaRPr lang="es-ES" sz="1100" b="0">
                        <a:solidFill>
                          <a:schemeClr val="tx1">
                            <a:lumMod val="75000"/>
                            <a:lumOff val="25000"/>
                          </a:schemeClr>
                        </a:solidFill>
                        <a:latin typeface="Coolvetica Rg" panose="020B0603030602020004" pitchFamily="34" charset="0"/>
                      </a:endParaRPr>
                    </a:p>
                  </a:txBody>
                  <a:tcPr marL="18000" marR="18000" marT="18000" marB="18000">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B w="12700" cap="flat" cmpd="sng" algn="ctr">
                      <a:solidFill>
                        <a:schemeClr val="tx1">
                          <a:lumMod val="75000"/>
                          <a:lumOff val="25000"/>
                        </a:schemeClr>
                      </a:solidFill>
                      <a:prstDash val="solid"/>
                      <a:round/>
                      <a:headEnd type="none" w="med" len="med"/>
                      <a:tailEnd type="none" w="med" len="med"/>
                    </a:lnB>
                    <a:noFill/>
                  </a:tcPr>
                </a:tc>
                <a:extLst>
                  <a:ext uri="{0D108BD9-81ED-4DB2-BD59-A6C34878D82A}">
                    <a16:rowId xmlns:a16="http://schemas.microsoft.com/office/drawing/2014/main" val="3024744873"/>
                  </a:ext>
                </a:extLst>
              </a:tr>
              <a:tr h="120190">
                <a:tc>
                  <a:txBody>
                    <a:bodyPr/>
                    <a:lstStyle/>
                    <a:p>
                      <a:pPr algn="ctr"/>
                      <a:r>
                        <a:rPr lang="es-ES" sz="1400" b="0">
                          <a:solidFill>
                            <a:schemeClr val="tx1">
                              <a:lumMod val="75000"/>
                              <a:lumOff val="25000"/>
                            </a:schemeClr>
                          </a:solidFill>
                          <a:latin typeface="Coolvetica Rg" panose="020B0603030602020004" pitchFamily="34" charset="0"/>
                        </a:rPr>
                        <a:t>10</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3</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4</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5</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6</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7</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8</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9</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10</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3</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4</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5</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6</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7</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8</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9</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10</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3</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4</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5</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6</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7</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8</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9</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10</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3</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4</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5</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6</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7</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8</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9</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10</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a:solidFill>
                            <a:schemeClr val="tx1">
                              <a:lumMod val="75000"/>
                              <a:lumOff val="25000"/>
                            </a:schemeClr>
                          </a:solidFill>
                          <a:latin typeface="Coolvetica Rg" panose="020B0603030602020004" pitchFamily="34" charset="0"/>
                        </a:rPr>
                        <a:t>11</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tc>
                  <a:txBody>
                    <a:bodyPr/>
                    <a:lstStyle/>
                    <a:p>
                      <a:pPr algn="ctr"/>
                      <a:r>
                        <a:rPr lang="es-ES" sz="1400" b="0" dirty="0">
                          <a:solidFill>
                            <a:schemeClr val="tx1">
                              <a:lumMod val="75000"/>
                              <a:lumOff val="25000"/>
                            </a:schemeClr>
                          </a:solidFill>
                          <a:latin typeface="Coolvetica Rg" panose="020B0603030602020004" pitchFamily="34" charset="0"/>
                        </a:rPr>
                        <a:t>12</a:t>
                      </a:r>
                    </a:p>
                  </a:txBody>
                  <a:tcPr marL="18000" marR="18000" marT="18000" marB="18000">
                    <a:lnL w="12700" cap="flat" cmpd="sng" algn="ctr">
                      <a:solidFill>
                        <a:srgbClr val="006892"/>
                      </a:solidFill>
                      <a:prstDash val="solid"/>
                      <a:round/>
                      <a:headEnd type="none" w="med" len="med"/>
                      <a:tailEnd type="none" w="med" len="med"/>
                    </a:lnL>
                    <a:lnR w="12700" cap="flat" cmpd="sng" algn="ctr">
                      <a:solidFill>
                        <a:srgbClr val="006892"/>
                      </a:solidFill>
                      <a:prstDash val="solid"/>
                      <a:round/>
                      <a:headEnd type="none" w="med" len="med"/>
                      <a:tailEnd type="none" w="med" len="med"/>
                    </a:lnR>
                    <a:lnT w="12700" cap="flat" cmpd="sng" algn="ctr">
                      <a:solidFill>
                        <a:srgbClr val="006892"/>
                      </a:solidFill>
                      <a:prstDash val="solid"/>
                      <a:round/>
                      <a:headEnd type="none" w="med" len="med"/>
                      <a:tailEnd type="none" w="med" len="med"/>
                    </a:lnT>
                    <a:lnB w="12700" cap="flat" cmpd="sng" algn="ctr">
                      <a:solidFill>
                        <a:srgbClr val="006892"/>
                      </a:solidFill>
                      <a:prstDash val="solid"/>
                      <a:round/>
                      <a:headEnd type="none" w="med" len="med"/>
                      <a:tailEnd type="none" w="med" len="med"/>
                    </a:lnB>
                    <a:noFill/>
                  </a:tcPr>
                </a:tc>
                <a:extLst>
                  <a:ext uri="{0D108BD9-81ED-4DB2-BD59-A6C34878D82A}">
                    <a16:rowId xmlns:a16="http://schemas.microsoft.com/office/drawing/2014/main" val="1833274854"/>
                  </a:ext>
                </a:extLst>
              </a:tr>
            </a:tbl>
          </a:graphicData>
        </a:graphic>
      </p:graphicFrame>
      <p:sp>
        <p:nvSpPr>
          <p:cNvPr id="41" name="CuadroTexto 40">
            <a:extLst>
              <a:ext uri="{FF2B5EF4-FFF2-40B4-BE49-F238E27FC236}">
                <a16:creationId xmlns:a16="http://schemas.microsoft.com/office/drawing/2014/main" id="{C31A1B4C-515B-1BB2-72D7-4ADD2F1F9E6A}"/>
              </a:ext>
            </a:extLst>
          </p:cNvPr>
          <p:cNvSpPr txBox="1"/>
          <p:nvPr/>
        </p:nvSpPr>
        <p:spPr>
          <a:xfrm>
            <a:off x="10573556" y="5910983"/>
            <a:ext cx="690952" cy="430887"/>
          </a:xfrm>
          <a:prstGeom prst="rect">
            <a:avLst/>
          </a:prstGeom>
          <a:noFill/>
          <a:ln>
            <a:solidFill>
              <a:srgbClr val="006892"/>
            </a:solidFill>
          </a:ln>
        </p:spPr>
        <p:txBody>
          <a:bodyPr wrap="square">
            <a:spAutoFit/>
          </a:bodyPr>
          <a:lstStyle/>
          <a:p>
            <a:pPr algn="ctr"/>
            <a:r>
              <a:rPr lang="es-ES" sz="1100" dirty="0">
                <a:solidFill>
                  <a:srgbClr val="006892"/>
                </a:solidFill>
                <a:latin typeface="Coolvetica Rg" panose="020B0603030602020004"/>
              </a:rPr>
              <a:t>FM - Canarias</a:t>
            </a:r>
          </a:p>
        </p:txBody>
      </p:sp>
      <p:cxnSp>
        <p:nvCxnSpPr>
          <p:cNvPr id="44" name="Conector recto 43">
            <a:extLst>
              <a:ext uri="{FF2B5EF4-FFF2-40B4-BE49-F238E27FC236}">
                <a16:creationId xmlns:a16="http://schemas.microsoft.com/office/drawing/2014/main" id="{A2DD9A71-7DDE-E88F-201B-4FC1720258D5}"/>
              </a:ext>
            </a:extLst>
          </p:cNvPr>
          <p:cNvCxnSpPr>
            <a:cxnSpLocks/>
          </p:cNvCxnSpPr>
          <p:nvPr/>
        </p:nvCxnSpPr>
        <p:spPr>
          <a:xfrm flipV="1">
            <a:off x="11264508" y="5747416"/>
            <a:ext cx="226" cy="620973"/>
          </a:xfrm>
          <a:prstGeom prst="line">
            <a:avLst/>
          </a:prstGeom>
          <a:noFill/>
          <a:ln w="25400" cap="flat">
            <a:solidFill>
              <a:srgbClr val="006892"/>
            </a:solidFill>
            <a:prstDash val="solid"/>
            <a:miter lim="400000"/>
          </a:ln>
          <a:effectLst/>
          <a:sp3d/>
        </p:spPr>
        <p:style>
          <a:lnRef idx="0">
            <a:scrgbClr r="0" g="0" b="0"/>
          </a:lnRef>
          <a:fillRef idx="0">
            <a:scrgbClr r="0" g="0" b="0"/>
          </a:fillRef>
          <a:effectRef idx="0">
            <a:scrgbClr r="0" g="0" b="0"/>
          </a:effectRef>
          <a:fontRef idx="none"/>
        </p:style>
      </p:cxnSp>
      <p:sp>
        <p:nvSpPr>
          <p:cNvPr id="49" name="CuadroTexto 48">
            <a:extLst>
              <a:ext uri="{FF2B5EF4-FFF2-40B4-BE49-F238E27FC236}">
                <a16:creationId xmlns:a16="http://schemas.microsoft.com/office/drawing/2014/main" id="{13C69B65-1B20-E328-F343-9C6CFE8212D6}"/>
              </a:ext>
            </a:extLst>
          </p:cNvPr>
          <p:cNvSpPr txBox="1"/>
          <p:nvPr/>
        </p:nvSpPr>
        <p:spPr>
          <a:xfrm>
            <a:off x="575020" y="5986921"/>
            <a:ext cx="658599" cy="400110"/>
          </a:xfrm>
          <a:prstGeom prst="rect">
            <a:avLst/>
          </a:prstGeom>
          <a:noFill/>
          <a:ln>
            <a:solidFill>
              <a:srgbClr val="006892"/>
            </a:solidFill>
          </a:ln>
        </p:spPr>
        <p:txBody>
          <a:bodyPr wrap="square">
            <a:spAutoFit/>
          </a:bodyPr>
          <a:lstStyle/>
          <a:p>
            <a:pPr algn="ctr"/>
            <a:r>
              <a:rPr lang="es-ES" sz="1000" dirty="0">
                <a:solidFill>
                  <a:srgbClr val="006892"/>
                </a:solidFill>
                <a:latin typeface="Coolvetica Rg" panose="020B0603030602020004"/>
              </a:rPr>
              <a:t>Inicio de proyecto</a:t>
            </a:r>
          </a:p>
        </p:txBody>
      </p:sp>
      <p:cxnSp>
        <p:nvCxnSpPr>
          <p:cNvPr id="50" name="Conector recto 49">
            <a:extLst>
              <a:ext uri="{FF2B5EF4-FFF2-40B4-BE49-F238E27FC236}">
                <a16:creationId xmlns:a16="http://schemas.microsoft.com/office/drawing/2014/main" id="{47CA0192-EF30-64D2-523C-A25A17004E07}"/>
              </a:ext>
            </a:extLst>
          </p:cNvPr>
          <p:cNvCxnSpPr>
            <a:cxnSpLocks/>
          </p:cNvCxnSpPr>
          <p:nvPr/>
        </p:nvCxnSpPr>
        <p:spPr>
          <a:xfrm flipV="1">
            <a:off x="1233619" y="5777189"/>
            <a:ext cx="226" cy="620973"/>
          </a:xfrm>
          <a:prstGeom prst="line">
            <a:avLst/>
          </a:prstGeom>
          <a:noFill/>
          <a:ln w="25400" cap="flat">
            <a:solidFill>
              <a:srgbClr val="006892"/>
            </a:solidFill>
            <a:prstDash val="solid"/>
            <a:miter lim="400000"/>
          </a:ln>
          <a:effectLst/>
          <a:sp3d/>
        </p:spPr>
        <p:style>
          <a:lnRef idx="0">
            <a:scrgbClr r="0" g="0" b="0"/>
          </a:lnRef>
          <a:fillRef idx="0">
            <a:scrgbClr r="0" g="0" b="0"/>
          </a:fillRef>
          <a:effectRef idx="0">
            <a:scrgbClr r="0" g="0" b="0"/>
          </a:effectRef>
          <a:fontRef idx="none"/>
        </p:style>
      </p:cxnSp>
      <p:sp>
        <p:nvSpPr>
          <p:cNvPr id="3" name="CuadroTexto 2">
            <a:extLst>
              <a:ext uri="{FF2B5EF4-FFF2-40B4-BE49-F238E27FC236}">
                <a16:creationId xmlns:a16="http://schemas.microsoft.com/office/drawing/2014/main" id="{21F4CF86-1C9F-1C2E-CB1C-80E0FC1695B2}"/>
              </a:ext>
            </a:extLst>
          </p:cNvPr>
          <p:cNvSpPr txBox="1"/>
          <p:nvPr/>
        </p:nvSpPr>
        <p:spPr>
          <a:xfrm>
            <a:off x="949280" y="4666077"/>
            <a:ext cx="3876739"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s-ES_tradnl" b="1">
                <a:solidFill>
                  <a:srgbClr val="F1AE31"/>
                </a:solidFill>
                <a:latin typeface="Montserrat" panose="00000500000000000000" pitchFamily="2" charset="0"/>
              </a:rPr>
              <a:t>CRONOGRAMA DE REUNIONES</a:t>
            </a:r>
          </a:p>
        </p:txBody>
      </p:sp>
      <p:sp>
        <p:nvSpPr>
          <p:cNvPr id="2" name="CuadroTexto 1">
            <a:extLst>
              <a:ext uri="{FF2B5EF4-FFF2-40B4-BE49-F238E27FC236}">
                <a16:creationId xmlns:a16="http://schemas.microsoft.com/office/drawing/2014/main" id="{6110ED2D-550E-585B-D21B-AE767BF347E6}"/>
              </a:ext>
            </a:extLst>
          </p:cNvPr>
          <p:cNvSpPr txBox="1"/>
          <p:nvPr/>
        </p:nvSpPr>
        <p:spPr>
          <a:xfrm>
            <a:off x="3128280" y="5957149"/>
            <a:ext cx="1095990" cy="553998"/>
          </a:xfrm>
          <a:prstGeom prst="rect">
            <a:avLst/>
          </a:prstGeom>
          <a:noFill/>
          <a:ln>
            <a:solidFill>
              <a:srgbClr val="006892"/>
            </a:solidFill>
          </a:ln>
        </p:spPr>
        <p:txBody>
          <a:bodyPr wrap="square">
            <a:spAutoFit/>
          </a:bodyPr>
          <a:lstStyle/>
          <a:p>
            <a:pPr algn="ctr"/>
            <a:r>
              <a:rPr lang="es-ES" sz="1000" dirty="0">
                <a:solidFill>
                  <a:srgbClr val="006892"/>
                </a:solidFill>
                <a:latin typeface="Coolvetica Rg" panose="020B0603030602020004"/>
              </a:rPr>
              <a:t>1ª PM – Las Palmas de Gran Canaria</a:t>
            </a:r>
          </a:p>
        </p:txBody>
      </p:sp>
      <p:cxnSp>
        <p:nvCxnSpPr>
          <p:cNvPr id="7" name="Conector recto 6">
            <a:extLst>
              <a:ext uri="{FF2B5EF4-FFF2-40B4-BE49-F238E27FC236}">
                <a16:creationId xmlns:a16="http://schemas.microsoft.com/office/drawing/2014/main" id="{97F08634-2314-92D2-12DD-1F0BCFCAC641}"/>
              </a:ext>
            </a:extLst>
          </p:cNvPr>
          <p:cNvCxnSpPr>
            <a:cxnSpLocks/>
          </p:cNvCxnSpPr>
          <p:nvPr/>
        </p:nvCxnSpPr>
        <p:spPr>
          <a:xfrm flipV="1">
            <a:off x="3949141" y="5747417"/>
            <a:ext cx="0" cy="209732"/>
          </a:xfrm>
          <a:prstGeom prst="line">
            <a:avLst/>
          </a:prstGeom>
          <a:noFill/>
          <a:ln w="25400" cap="flat">
            <a:solidFill>
              <a:srgbClr val="006892"/>
            </a:solidFill>
            <a:prstDash val="solid"/>
            <a:miter lim="400000"/>
          </a:ln>
          <a:effectLst/>
          <a:sp3d/>
        </p:spPr>
        <p:style>
          <a:lnRef idx="0">
            <a:scrgbClr r="0" g="0" b="0"/>
          </a:lnRef>
          <a:fillRef idx="0">
            <a:scrgbClr r="0" g="0" b="0"/>
          </a:fillRef>
          <a:effectRef idx="0">
            <a:scrgbClr r="0" g="0" b="0"/>
          </a:effectRef>
          <a:fontRef idx="none"/>
        </p:style>
      </p:cxnSp>
      <p:sp>
        <p:nvSpPr>
          <p:cNvPr id="8" name="CuadroTexto 7">
            <a:extLst>
              <a:ext uri="{FF2B5EF4-FFF2-40B4-BE49-F238E27FC236}">
                <a16:creationId xmlns:a16="http://schemas.microsoft.com/office/drawing/2014/main" id="{7149D29D-7D96-92DC-D12A-A19BE4B3B2E6}"/>
              </a:ext>
            </a:extLst>
          </p:cNvPr>
          <p:cNvSpPr txBox="1"/>
          <p:nvPr/>
        </p:nvSpPr>
        <p:spPr>
          <a:xfrm>
            <a:off x="5744655" y="5986419"/>
            <a:ext cx="757745" cy="400110"/>
          </a:xfrm>
          <a:prstGeom prst="rect">
            <a:avLst/>
          </a:prstGeom>
          <a:noFill/>
          <a:ln>
            <a:solidFill>
              <a:srgbClr val="006892"/>
            </a:solidFill>
          </a:ln>
        </p:spPr>
        <p:txBody>
          <a:bodyPr wrap="square">
            <a:spAutoFit/>
          </a:bodyPr>
          <a:lstStyle/>
          <a:p>
            <a:pPr algn="ctr"/>
            <a:r>
              <a:rPr lang="es-ES" sz="1000" dirty="0">
                <a:solidFill>
                  <a:srgbClr val="006892"/>
                </a:solidFill>
                <a:latin typeface="Coolvetica Rg" panose="020B0603030602020004"/>
              </a:rPr>
              <a:t>2ª PM – Madeira ?</a:t>
            </a:r>
          </a:p>
        </p:txBody>
      </p:sp>
      <p:cxnSp>
        <p:nvCxnSpPr>
          <p:cNvPr id="9" name="Conector recto 8">
            <a:extLst>
              <a:ext uri="{FF2B5EF4-FFF2-40B4-BE49-F238E27FC236}">
                <a16:creationId xmlns:a16="http://schemas.microsoft.com/office/drawing/2014/main" id="{50DFD451-5C21-52C7-D8A5-D77D03C4B476}"/>
              </a:ext>
            </a:extLst>
          </p:cNvPr>
          <p:cNvCxnSpPr>
            <a:cxnSpLocks/>
          </p:cNvCxnSpPr>
          <p:nvPr/>
        </p:nvCxnSpPr>
        <p:spPr>
          <a:xfrm flipV="1">
            <a:off x="6502400" y="5776687"/>
            <a:ext cx="226" cy="620973"/>
          </a:xfrm>
          <a:prstGeom prst="line">
            <a:avLst/>
          </a:prstGeom>
          <a:noFill/>
          <a:ln w="25400" cap="flat">
            <a:solidFill>
              <a:srgbClr val="006892"/>
            </a:solidFill>
            <a:prstDash val="solid"/>
            <a:miter lim="400000"/>
          </a:ln>
          <a:effectLst/>
          <a:sp3d/>
        </p:spPr>
        <p:style>
          <a:lnRef idx="0">
            <a:scrgbClr r="0" g="0" b="0"/>
          </a:lnRef>
          <a:fillRef idx="0">
            <a:scrgbClr r="0" g="0" b="0"/>
          </a:fillRef>
          <a:effectRef idx="0">
            <a:scrgbClr r="0" g="0" b="0"/>
          </a:effectRef>
          <a:fontRef idx="none"/>
        </p:style>
      </p:cxnSp>
      <p:sp>
        <p:nvSpPr>
          <p:cNvPr id="10" name="CuadroTexto 9">
            <a:extLst>
              <a:ext uri="{FF2B5EF4-FFF2-40B4-BE49-F238E27FC236}">
                <a16:creationId xmlns:a16="http://schemas.microsoft.com/office/drawing/2014/main" id="{6EE43AAD-C04D-6613-13B7-F209836EE1AB}"/>
              </a:ext>
            </a:extLst>
          </p:cNvPr>
          <p:cNvSpPr txBox="1"/>
          <p:nvPr/>
        </p:nvSpPr>
        <p:spPr>
          <a:xfrm>
            <a:off x="8482335" y="5957149"/>
            <a:ext cx="658599" cy="400110"/>
          </a:xfrm>
          <a:prstGeom prst="rect">
            <a:avLst/>
          </a:prstGeom>
          <a:noFill/>
          <a:ln>
            <a:solidFill>
              <a:srgbClr val="006892"/>
            </a:solidFill>
          </a:ln>
        </p:spPr>
        <p:txBody>
          <a:bodyPr wrap="square">
            <a:spAutoFit/>
          </a:bodyPr>
          <a:lstStyle/>
          <a:p>
            <a:pPr algn="ctr"/>
            <a:r>
              <a:rPr lang="es-ES" sz="1000" dirty="0">
                <a:solidFill>
                  <a:srgbClr val="006892"/>
                </a:solidFill>
                <a:latin typeface="Coolvetica Rg" panose="020B0603030602020004"/>
              </a:rPr>
              <a:t>3ª PM – Azores?</a:t>
            </a:r>
          </a:p>
        </p:txBody>
      </p:sp>
      <p:cxnSp>
        <p:nvCxnSpPr>
          <p:cNvPr id="11" name="Conector recto 10">
            <a:extLst>
              <a:ext uri="{FF2B5EF4-FFF2-40B4-BE49-F238E27FC236}">
                <a16:creationId xmlns:a16="http://schemas.microsoft.com/office/drawing/2014/main" id="{A95B1C2E-31F5-8496-E3D9-E3B2D5912AC7}"/>
              </a:ext>
            </a:extLst>
          </p:cNvPr>
          <p:cNvCxnSpPr>
            <a:cxnSpLocks/>
          </p:cNvCxnSpPr>
          <p:nvPr/>
        </p:nvCxnSpPr>
        <p:spPr>
          <a:xfrm flipV="1">
            <a:off x="9140934" y="5747417"/>
            <a:ext cx="226" cy="620973"/>
          </a:xfrm>
          <a:prstGeom prst="line">
            <a:avLst/>
          </a:prstGeom>
          <a:noFill/>
          <a:ln w="25400" cap="flat">
            <a:solidFill>
              <a:srgbClr val="006892"/>
            </a:solidFill>
            <a:prstDash val="solid"/>
            <a:miter lim="400000"/>
          </a:ln>
          <a:effectLst/>
          <a:sp3d/>
        </p:spPr>
        <p:style>
          <a:lnRef idx="0">
            <a:scrgbClr r="0" g="0" b="0"/>
          </a:lnRef>
          <a:fillRef idx="0">
            <a:scrgbClr r="0" g="0" b="0"/>
          </a:fillRef>
          <a:effectRef idx="0">
            <a:scrgbClr r="0" g="0" b="0"/>
          </a:effectRef>
          <a:fontRef idx="none"/>
        </p:style>
      </p:cxnSp>
      <p:sp>
        <p:nvSpPr>
          <p:cNvPr id="13" name="CuadroTexto 12">
            <a:extLst>
              <a:ext uri="{FF2B5EF4-FFF2-40B4-BE49-F238E27FC236}">
                <a16:creationId xmlns:a16="http://schemas.microsoft.com/office/drawing/2014/main" id="{0E8CB61C-D079-ABEA-38CD-A898BF16E624}"/>
              </a:ext>
            </a:extLst>
          </p:cNvPr>
          <p:cNvSpPr txBox="1"/>
          <p:nvPr/>
        </p:nvSpPr>
        <p:spPr>
          <a:xfrm>
            <a:off x="904319" y="7457885"/>
            <a:ext cx="896644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1733930" rtl="0" fontAlgn="auto" latinLnBrk="0" hangingPunct="0">
              <a:lnSpc>
                <a:spcPct val="100000"/>
              </a:lnSpc>
              <a:spcBef>
                <a:spcPts val="0"/>
              </a:spcBef>
              <a:spcAft>
                <a:spcPts val="0"/>
              </a:spcAft>
              <a:buClrTx/>
              <a:buSzTx/>
              <a:buFontTx/>
              <a:buNone/>
              <a:tabLst/>
            </a:pPr>
            <a:r>
              <a:rPr lang="es-ES" sz="1200" kern="1200" dirty="0">
                <a:solidFill>
                  <a:schemeClr val="tx1">
                    <a:lumMod val="85000"/>
                    <a:lumOff val="15000"/>
                  </a:schemeClr>
                </a:solidFill>
                <a:latin typeface="Montserrat" panose="00000500000000000000" pitchFamily="2" charset="0"/>
                <a:cs typeface="Aptos Serif" panose="020B0502040204020203" pitchFamily="18" charset="0"/>
              </a:rPr>
              <a:t>Las </a:t>
            </a:r>
            <a:r>
              <a:rPr lang="es-ES" sz="1200" b="1" kern="1200" dirty="0" err="1">
                <a:solidFill>
                  <a:srgbClr val="008FC8"/>
                </a:solidFill>
                <a:latin typeface="Montserrat" panose="00000500000000000000" pitchFamily="2" charset="0"/>
                <a:cs typeface="Aptos Serif" panose="020B0502040204020203" pitchFamily="18" charset="0"/>
              </a:rPr>
              <a:t>Activity</a:t>
            </a:r>
            <a:r>
              <a:rPr lang="es-ES" sz="1200" b="1" kern="1200" dirty="0">
                <a:solidFill>
                  <a:srgbClr val="008FC8"/>
                </a:solidFill>
                <a:latin typeface="Montserrat" panose="00000500000000000000" pitchFamily="2" charset="0"/>
                <a:cs typeface="Aptos Serif" panose="020B0502040204020203" pitchFamily="18" charset="0"/>
              </a:rPr>
              <a:t> Meeting (AM) </a:t>
            </a:r>
            <a:r>
              <a:rPr lang="es-ES" sz="1200" kern="1200" dirty="0">
                <a:solidFill>
                  <a:schemeClr val="tx1">
                    <a:lumMod val="85000"/>
                    <a:lumOff val="15000"/>
                  </a:schemeClr>
                </a:solidFill>
                <a:latin typeface="Montserrat" panose="00000500000000000000" pitchFamily="2" charset="0"/>
                <a:cs typeface="Aptos Serif" panose="020B0502040204020203" pitchFamily="18" charset="0"/>
              </a:rPr>
              <a:t>se irán planificando a lo largo del proyecto, siendo el responsable de la actividad el que las gestione. Se deben organizar por lo menos tres AM anuales.</a:t>
            </a:r>
          </a:p>
        </p:txBody>
      </p:sp>
    </p:spTree>
    <p:extLst>
      <p:ext uri="{BB962C8B-B14F-4D97-AF65-F5344CB8AC3E}">
        <p14:creationId xmlns:p14="http://schemas.microsoft.com/office/powerpoint/2010/main" val="1793348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17970-8CC7-DFA9-D287-C783F041D883}"/>
            </a:ext>
          </a:extLst>
        </p:cNvPr>
        <p:cNvGrpSpPr/>
        <p:nvPr/>
      </p:nvGrpSpPr>
      <p:grpSpPr>
        <a:xfrm>
          <a:off x="0" y="0"/>
          <a:ext cx="0" cy="0"/>
          <a:chOff x="0" y="0"/>
          <a:chExt cx="0" cy="0"/>
        </a:xfrm>
      </p:grpSpPr>
      <p:pic>
        <p:nvPicPr>
          <p:cNvPr id="23" name="Imagen 22">
            <a:extLst>
              <a:ext uri="{FF2B5EF4-FFF2-40B4-BE49-F238E27FC236}">
                <a16:creationId xmlns:a16="http://schemas.microsoft.com/office/drawing/2014/main" id="{592645E4-B2CA-5501-EDA5-1E6C1B26C0C1}"/>
              </a:ext>
            </a:extLst>
          </p:cNvPr>
          <p:cNvPicPr>
            <a:picLocks noGrp="1" noRot="1" noChangeAspect="1" noMove="1" noResize="1" noEditPoints="1" noAdjustHandles="1" noChangeArrowheads="1" noChangeShapeType="1" noCrop="1"/>
          </p:cNvPicPr>
          <p:nvPr/>
        </p:nvPicPr>
        <p:blipFill>
          <a:blip r:embed="rId2"/>
          <a:stretch>
            <a:fillRect/>
          </a:stretch>
        </p:blipFill>
        <p:spPr>
          <a:xfrm>
            <a:off x="452" y="380325"/>
            <a:ext cx="13003895" cy="9480102"/>
          </a:xfrm>
          <a:prstGeom prst="rect">
            <a:avLst/>
          </a:prstGeom>
        </p:spPr>
      </p:pic>
      <p:pic>
        <p:nvPicPr>
          <p:cNvPr id="5" name="Imagen 4">
            <a:extLst>
              <a:ext uri="{FF2B5EF4-FFF2-40B4-BE49-F238E27FC236}">
                <a16:creationId xmlns:a16="http://schemas.microsoft.com/office/drawing/2014/main" id="{61D5CBB6-1EFF-E9E5-5A08-BF8C99FDFC17}"/>
              </a:ext>
            </a:extLst>
          </p:cNvPr>
          <p:cNvPicPr>
            <a:picLocks noChangeAspect="1"/>
          </p:cNvPicPr>
          <p:nvPr/>
        </p:nvPicPr>
        <p:blipFill>
          <a:blip r:embed="rId3">
            <a:extLst>
              <a:ext uri="{28A0092B-C50C-407E-A947-70E740481C1C}">
                <a14:useLocalDpi xmlns:a14="http://schemas.microsoft.com/office/drawing/2010/main" val="0"/>
              </a:ext>
            </a:extLst>
          </a:blip>
          <a:srcRect l="1898" r="1898"/>
          <a:stretch/>
        </p:blipFill>
        <p:spPr>
          <a:xfrm>
            <a:off x="10082501" y="380325"/>
            <a:ext cx="2298521" cy="541307"/>
          </a:xfrm>
          <a:prstGeom prst="rect">
            <a:avLst/>
          </a:prstGeom>
        </p:spPr>
      </p:pic>
      <p:sp>
        <p:nvSpPr>
          <p:cNvPr id="16" name="26 CuadroTexto">
            <a:extLst>
              <a:ext uri="{FF2B5EF4-FFF2-40B4-BE49-F238E27FC236}">
                <a16:creationId xmlns:a16="http://schemas.microsoft.com/office/drawing/2014/main" id="{E7DB092A-569F-6616-DE9B-404B35320844}"/>
              </a:ext>
            </a:extLst>
          </p:cNvPr>
          <p:cNvSpPr txBox="1"/>
          <p:nvPr/>
        </p:nvSpPr>
        <p:spPr>
          <a:xfrm>
            <a:off x="10714750" y="8929620"/>
            <a:ext cx="1564201" cy="307777"/>
          </a:xfrm>
          <a:prstGeom prst="rect">
            <a:avLst/>
          </a:prstGeom>
          <a:noFill/>
        </p:spPr>
        <p:txBody>
          <a:bodyPr wrap="square" rtlCol="0">
            <a:spAutoFit/>
          </a:bodyPr>
          <a:lstStyle/>
          <a:p>
            <a:pPr algn="r" defTabSz="975390" hangingPunct="1"/>
            <a:r>
              <a:rPr lang="es-ES" sz="1400" kern="1200">
                <a:solidFill>
                  <a:prstClr val="black">
                    <a:lumMod val="75000"/>
                    <a:lumOff val="25000"/>
                  </a:prstClr>
                </a:solidFill>
                <a:latin typeface="Coolvetica Rg" panose="020B0603030602020004" pitchFamily="34" charset="0"/>
              </a:rPr>
              <a:t>Pagina </a:t>
            </a:r>
            <a:fld id="{47EF7B39-1C4B-4A52-A104-F17368C0AE25}" type="slidenum">
              <a:rPr lang="es-ES" sz="1400" b="1" kern="1200">
                <a:solidFill>
                  <a:prstClr val="black">
                    <a:lumMod val="75000"/>
                    <a:lumOff val="25000"/>
                  </a:prstClr>
                </a:solidFill>
                <a:latin typeface="Coolvetica Rg" panose="020B0603030602020004" pitchFamily="34" charset="0"/>
              </a:rPr>
              <a:pPr algn="r" defTabSz="975390" hangingPunct="1"/>
              <a:t>7</a:t>
            </a:fld>
            <a:endParaRPr lang="es-ES" sz="1400" b="1" kern="1200">
              <a:solidFill>
                <a:prstClr val="black">
                  <a:lumMod val="75000"/>
                  <a:lumOff val="25000"/>
                </a:prstClr>
              </a:solidFill>
              <a:latin typeface="Coolvetica Rg" panose="020B0603030602020004" pitchFamily="34" charset="0"/>
            </a:endParaRPr>
          </a:p>
        </p:txBody>
      </p:sp>
      <p:sp>
        <p:nvSpPr>
          <p:cNvPr id="17" name="12 Rectángulo">
            <a:extLst>
              <a:ext uri="{FF2B5EF4-FFF2-40B4-BE49-F238E27FC236}">
                <a16:creationId xmlns:a16="http://schemas.microsoft.com/office/drawing/2014/main" id="{3C00195D-3633-952C-853F-4A14A9733258}"/>
              </a:ext>
            </a:extLst>
          </p:cNvPr>
          <p:cNvSpPr/>
          <p:nvPr/>
        </p:nvSpPr>
        <p:spPr>
          <a:xfrm>
            <a:off x="904320" y="644426"/>
            <a:ext cx="8793472" cy="307777"/>
          </a:xfrm>
          <a:prstGeom prst="rect">
            <a:avLst/>
          </a:prstGeom>
        </p:spPr>
        <p:txBody>
          <a:bodyPr wrap="square">
            <a:spAutoFit/>
          </a:bodyPr>
          <a:lstStyle/>
          <a:p>
            <a:pPr algn="l" defTabSz="975390" hangingPunct="1"/>
            <a:r>
              <a:rPr lang="es-ES" sz="1400">
                <a:solidFill>
                  <a:srgbClr val="006690"/>
                </a:solidFill>
                <a:latin typeface="Montserrat" panose="00000500000000000000" pitchFamily="2" charset="0"/>
              </a:rPr>
              <a:t>DOCUMENTACIÓN BASE</a:t>
            </a:r>
          </a:p>
        </p:txBody>
      </p:sp>
      <p:pic>
        <p:nvPicPr>
          <p:cNvPr id="18" name="Imagen 17">
            <a:extLst>
              <a:ext uri="{FF2B5EF4-FFF2-40B4-BE49-F238E27FC236}">
                <a16:creationId xmlns:a16="http://schemas.microsoft.com/office/drawing/2014/main" id="{BD044328-1465-7512-E655-02F3B7C9E1D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637" y="488312"/>
            <a:ext cx="778486" cy="515973"/>
          </a:xfrm>
          <a:prstGeom prst="rect">
            <a:avLst/>
          </a:prstGeom>
        </p:spPr>
      </p:pic>
      <p:sp>
        <p:nvSpPr>
          <p:cNvPr id="4" name="CuadroTexto 2">
            <a:extLst>
              <a:ext uri="{FF2B5EF4-FFF2-40B4-BE49-F238E27FC236}">
                <a16:creationId xmlns:a16="http://schemas.microsoft.com/office/drawing/2014/main" id="{C39CF661-BC16-287F-2C50-F81F818F3C49}"/>
              </a:ext>
            </a:extLst>
          </p:cNvPr>
          <p:cNvSpPr txBox="1"/>
          <p:nvPr/>
        </p:nvSpPr>
        <p:spPr>
          <a:xfrm>
            <a:off x="962908" y="8973165"/>
            <a:ext cx="9721082" cy="400110"/>
          </a:xfrm>
          <a:prstGeom prst="rect">
            <a:avLst/>
          </a:prstGeom>
          <a:noFill/>
          <a:ln>
            <a:noFill/>
          </a:ln>
        </p:spPr>
        <p:txBody>
          <a:bodyPr wrap="square" rtlCol="0">
            <a:spAutoFit/>
          </a:bodyPr>
          <a:lstStyle/>
          <a:p>
            <a:pPr algn="just"/>
            <a:r>
              <a:rPr lang="es-ES" sz="1000">
                <a:solidFill>
                  <a:schemeClr val="tx1">
                    <a:lumMod val="75000"/>
                    <a:lumOff val="25000"/>
                  </a:schemeClr>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p>
        </p:txBody>
      </p:sp>
      <p:sp>
        <p:nvSpPr>
          <p:cNvPr id="7" name="CuadroTexto 6">
            <a:extLst>
              <a:ext uri="{FF2B5EF4-FFF2-40B4-BE49-F238E27FC236}">
                <a16:creationId xmlns:a16="http://schemas.microsoft.com/office/drawing/2014/main" id="{F8E670D5-8A5A-0884-11CF-03BB49BDFBDA}"/>
              </a:ext>
            </a:extLst>
          </p:cNvPr>
          <p:cNvSpPr txBox="1"/>
          <p:nvPr/>
        </p:nvSpPr>
        <p:spPr>
          <a:xfrm>
            <a:off x="1242489" y="1524672"/>
            <a:ext cx="5392889" cy="272832"/>
          </a:xfrm>
          <a:prstGeom prst="rect">
            <a:avLst/>
          </a:prstGeom>
          <a:noFill/>
        </p:spPr>
        <p:txBody>
          <a:bodyPr wrap="square">
            <a:spAutoFit/>
          </a:bodyPr>
          <a:lstStyle/>
          <a:p>
            <a:pPr algn="just"/>
            <a:r>
              <a:rPr lang="es-ES" sz="1173" b="1">
                <a:solidFill>
                  <a:srgbClr val="0B3041"/>
                </a:solidFill>
                <a:latin typeface="Montserrat" panose="00000500000000000000" pitchFamily="2" charset="0"/>
              </a:rPr>
              <a:t>DEL PROYECTO</a:t>
            </a:r>
          </a:p>
        </p:txBody>
      </p:sp>
      <p:sp>
        <p:nvSpPr>
          <p:cNvPr id="10" name="12 Rectángulo">
            <a:extLst>
              <a:ext uri="{FF2B5EF4-FFF2-40B4-BE49-F238E27FC236}">
                <a16:creationId xmlns:a16="http://schemas.microsoft.com/office/drawing/2014/main" id="{A7122E6A-BAD3-19C8-AD07-F6AD138908F7}"/>
              </a:ext>
            </a:extLst>
          </p:cNvPr>
          <p:cNvSpPr/>
          <p:nvPr/>
        </p:nvSpPr>
        <p:spPr>
          <a:xfrm>
            <a:off x="1367516" y="2568633"/>
            <a:ext cx="2407303" cy="276999"/>
          </a:xfrm>
          <a:prstGeom prst="rect">
            <a:avLst/>
          </a:prstGeom>
        </p:spPr>
        <p:txBody>
          <a:bodyPr wrap="square">
            <a:spAutoFit/>
          </a:bodyPr>
          <a:lstStyle/>
          <a:p>
            <a:pPr algn="l"/>
            <a:r>
              <a:rPr lang="es-ES" sz="1200">
                <a:solidFill>
                  <a:srgbClr val="006892"/>
                </a:solidFill>
                <a:latin typeface="Montserrat" panose="00000500000000000000" pitchFamily="2" charset="0"/>
              </a:rPr>
              <a:t>PLAN DE COORDIINACIÓN</a:t>
            </a:r>
          </a:p>
        </p:txBody>
      </p:sp>
      <p:cxnSp>
        <p:nvCxnSpPr>
          <p:cNvPr id="13" name="Conector recto 12">
            <a:extLst>
              <a:ext uri="{FF2B5EF4-FFF2-40B4-BE49-F238E27FC236}">
                <a16:creationId xmlns:a16="http://schemas.microsoft.com/office/drawing/2014/main" id="{511BCE5E-9515-F5C5-EF06-0ADF20F26960}"/>
              </a:ext>
            </a:extLst>
          </p:cNvPr>
          <p:cNvCxnSpPr>
            <a:cxnSpLocks/>
          </p:cNvCxnSpPr>
          <p:nvPr/>
        </p:nvCxnSpPr>
        <p:spPr>
          <a:xfrm flipV="1">
            <a:off x="1329494" y="2861077"/>
            <a:ext cx="4849713" cy="1447"/>
          </a:xfrm>
          <a:prstGeom prst="line">
            <a:avLst/>
          </a:prstGeom>
          <a:ln>
            <a:solidFill>
              <a:srgbClr val="006892"/>
            </a:solidFill>
          </a:ln>
        </p:spPr>
        <p:style>
          <a:lnRef idx="1">
            <a:schemeClr val="accent1"/>
          </a:lnRef>
          <a:fillRef idx="0">
            <a:schemeClr val="accent1"/>
          </a:fillRef>
          <a:effectRef idx="0">
            <a:schemeClr val="accent1"/>
          </a:effectRef>
          <a:fontRef idx="minor">
            <a:schemeClr val="tx1"/>
          </a:fontRef>
        </p:style>
      </p:cxnSp>
      <p:sp>
        <p:nvSpPr>
          <p:cNvPr id="15" name="12 Rectángulo">
            <a:extLst>
              <a:ext uri="{FF2B5EF4-FFF2-40B4-BE49-F238E27FC236}">
                <a16:creationId xmlns:a16="http://schemas.microsoft.com/office/drawing/2014/main" id="{54FC4FFB-4A0E-9A75-7632-8AB3576E3831}"/>
              </a:ext>
            </a:extLst>
          </p:cNvPr>
          <p:cNvSpPr/>
          <p:nvPr/>
        </p:nvSpPr>
        <p:spPr>
          <a:xfrm>
            <a:off x="1347693" y="1954389"/>
            <a:ext cx="2897025" cy="276999"/>
          </a:xfrm>
          <a:prstGeom prst="rect">
            <a:avLst/>
          </a:prstGeom>
        </p:spPr>
        <p:txBody>
          <a:bodyPr wrap="square">
            <a:spAutoFit/>
          </a:bodyPr>
          <a:lstStyle/>
          <a:p>
            <a:pPr algn="l"/>
            <a:r>
              <a:rPr lang="es-ES" sz="1200">
                <a:solidFill>
                  <a:srgbClr val="006892"/>
                </a:solidFill>
                <a:latin typeface="Montserrat" panose="00000500000000000000" pitchFamily="2" charset="0"/>
              </a:rPr>
              <a:t>FORMULARIO DE CANDIDATURA</a:t>
            </a:r>
          </a:p>
        </p:txBody>
      </p:sp>
      <p:cxnSp>
        <p:nvCxnSpPr>
          <p:cNvPr id="21" name="Conector recto 20">
            <a:extLst>
              <a:ext uri="{FF2B5EF4-FFF2-40B4-BE49-F238E27FC236}">
                <a16:creationId xmlns:a16="http://schemas.microsoft.com/office/drawing/2014/main" id="{93DACC00-24DA-2073-CEB2-301F682FEF51}"/>
              </a:ext>
            </a:extLst>
          </p:cNvPr>
          <p:cNvCxnSpPr>
            <a:cxnSpLocks/>
          </p:cNvCxnSpPr>
          <p:nvPr/>
        </p:nvCxnSpPr>
        <p:spPr>
          <a:xfrm flipV="1">
            <a:off x="1297125" y="2217025"/>
            <a:ext cx="4849713" cy="1447"/>
          </a:xfrm>
          <a:prstGeom prst="line">
            <a:avLst/>
          </a:prstGeom>
          <a:ln>
            <a:solidFill>
              <a:srgbClr val="006892"/>
            </a:solidFill>
          </a:ln>
        </p:spPr>
        <p:style>
          <a:lnRef idx="1">
            <a:schemeClr val="accent1"/>
          </a:lnRef>
          <a:fillRef idx="0">
            <a:schemeClr val="accent1"/>
          </a:fillRef>
          <a:effectRef idx="0">
            <a:schemeClr val="accent1"/>
          </a:effectRef>
          <a:fontRef idx="minor">
            <a:schemeClr val="tx1"/>
          </a:fontRef>
        </p:style>
      </p:cxnSp>
      <p:sp>
        <p:nvSpPr>
          <p:cNvPr id="22" name="12 Rectángulo">
            <a:extLst>
              <a:ext uri="{FF2B5EF4-FFF2-40B4-BE49-F238E27FC236}">
                <a16:creationId xmlns:a16="http://schemas.microsoft.com/office/drawing/2014/main" id="{DE10E7CC-BB01-53FE-2CBE-A1C7F87984DC}"/>
              </a:ext>
            </a:extLst>
          </p:cNvPr>
          <p:cNvSpPr/>
          <p:nvPr/>
        </p:nvSpPr>
        <p:spPr>
          <a:xfrm>
            <a:off x="1364142" y="5107362"/>
            <a:ext cx="4906753" cy="276999"/>
          </a:xfrm>
          <a:prstGeom prst="rect">
            <a:avLst/>
          </a:prstGeom>
        </p:spPr>
        <p:txBody>
          <a:bodyPr wrap="square">
            <a:spAutoFit/>
          </a:bodyPr>
          <a:lstStyle/>
          <a:p>
            <a:pPr algn="l"/>
            <a:r>
              <a:rPr lang="es-ES" sz="1200">
                <a:solidFill>
                  <a:srgbClr val="006892"/>
                </a:solidFill>
                <a:latin typeface="Montserrat" panose="00000500000000000000" pitchFamily="2" charset="0"/>
              </a:rPr>
              <a:t>MATRIZ DE PLANIFICACIÓN Y SEGUIMIENTO DEL PROYECTO</a:t>
            </a:r>
          </a:p>
        </p:txBody>
      </p:sp>
      <p:cxnSp>
        <p:nvCxnSpPr>
          <p:cNvPr id="24" name="Conector recto 23">
            <a:extLst>
              <a:ext uri="{FF2B5EF4-FFF2-40B4-BE49-F238E27FC236}">
                <a16:creationId xmlns:a16="http://schemas.microsoft.com/office/drawing/2014/main" id="{9F8AFA52-F231-FDAA-C633-0A12290B7516}"/>
              </a:ext>
            </a:extLst>
          </p:cNvPr>
          <p:cNvCxnSpPr>
            <a:cxnSpLocks/>
          </p:cNvCxnSpPr>
          <p:nvPr/>
        </p:nvCxnSpPr>
        <p:spPr>
          <a:xfrm flipV="1">
            <a:off x="1326123" y="5399805"/>
            <a:ext cx="4849713" cy="1447"/>
          </a:xfrm>
          <a:prstGeom prst="line">
            <a:avLst/>
          </a:prstGeom>
          <a:ln>
            <a:solidFill>
              <a:srgbClr val="006892"/>
            </a:solidFill>
          </a:ln>
        </p:spPr>
        <p:style>
          <a:lnRef idx="1">
            <a:schemeClr val="accent1"/>
          </a:lnRef>
          <a:fillRef idx="0">
            <a:schemeClr val="accent1"/>
          </a:fillRef>
          <a:effectRef idx="0">
            <a:schemeClr val="accent1"/>
          </a:effectRef>
          <a:fontRef idx="minor">
            <a:schemeClr val="tx1"/>
          </a:fontRef>
        </p:style>
      </p:cxnSp>
      <p:pic>
        <p:nvPicPr>
          <p:cNvPr id="38" name="Imagen 37">
            <a:extLst>
              <a:ext uri="{FF2B5EF4-FFF2-40B4-BE49-F238E27FC236}">
                <a16:creationId xmlns:a16="http://schemas.microsoft.com/office/drawing/2014/main" id="{2A25AC80-E86E-B064-F704-6EBD528906F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95907" y="1866352"/>
            <a:ext cx="611786" cy="405486"/>
          </a:xfrm>
          <a:prstGeom prst="rect">
            <a:avLst/>
          </a:prstGeom>
        </p:spPr>
      </p:pic>
      <p:pic>
        <p:nvPicPr>
          <p:cNvPr id="43" name="Imagen 42">
            <a:extLst>
              <a:ext uri="{FF2B5EF4-FFF2-40B4-BE49-F238E27FC236}">
                <a16:creationId xmlns:a16="http://schemas.microsoft.com/office/drawing/2014/main" id="{4B8CB60D-ECC9-8ECC-BD41-6D4D821B91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1206" y="2532734"/>
            <a:ext cx="611786" cy="405486"/>
          </a:xfrm>
          <a:prstGeom prst="rect">
            <a:avLst/>
          </a:prstGeom>
        </p:spPr>
      </p:pic>
      <p:pic>
        <p:nvPicPr>
          <p:cNvPr id="45" name="Imagen 44">
            <a:extLst>
              <a:ext uri="{FF2B5EF4-FFF2-40B4-BE49-F238E27FC236}">
                <a16:creationId xmlns:a16="http://schemas.microsoft.com/office/drawing/2014/main" id="{B2C768D8-7CBE-6B05-00E2-CA292639967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5649" y="5058579"/>
            <a:ext cx="611786" cy="405486"/>
          </a:xfrm>
          <a:prstGeom prst="rect">
            <a:avLst/>
          </a:prstGeom>
        </p:spPr>
      </p:pic>
      <p:sp>
        <p:nvSpPr>
          <p:cNvPr id="3" name="CuadroTexto 2">
            <a:extLst>
              <a:ext uri="{FF2B5EF4-FFF2-40B4-BE49-F238E27FC236}">
                <a16:creationId xmlns:a16="http://schemas.microsoft.com/office/drawing/2014/main" id="{3B26BFC4-64AC-F349-0B3E-A6B631BD5970}"/>
              </a:ext>
            </a:extLst>
          </p:cNvPr>
          <p:cNvSpPr txBox="1"/>
          <p:nvPr/>
        </p:nvSpPr>
        <p:spPr>
          <a:xfrm>
            <a:off x="7445410" y="1516790"/>
            <a:ext cx="5392889" cy="272832"/>
          </a:xfrm>
          <a:prstGeom prst="rect">
            <a:avLst/>
          </a:prstGeom>
          <a:noFill/>
        </p:spPr>
        <p:txBody>
          <a:bodyPr wrap="square">
            <a:spAutoFit/>
          </a:bodyPr>
          <a:lstStyle/>
          <a:p>
            <a:pPr algn="just"/>
            <a:r>
              <a:rPr lang="es-ES" sz="1173" b="1">
                <a:solidFill>
                  <a:srgbClr val="0B3041"/>
                </a:solidFill>
                <a:latin typeface="Montserrat" panose="00000500000000000000" pitchFamily="2" charset="0"/>
              </a:rPr>
              <a:t>MEDIOS DE COORDINACION</a:t>
            </a:r>
          </a:p>
        </p:txBody>
      </p:sp>
      <p:sp>
        <p:nvSpPr>
          <p:cNvPr id="6" name="12 Rectángulo">
            <a:extLst>
              <a:ext uri="{FF2B5EF4-FFF2-40B4-BE49-F238E27FC236}">
                <a16:creationId xmlns:a16="http://schemas.microsoft.com/office/drawing/2014/main" id="{65617BB7-6BF1-1795-9125-B2B6674D75F6}"/>
              </a:ext>
            </a:extLst>
          </p:cNvPr>
          <p:cNvSpPr/>
          <p:nvPr/>
        </p:nvSpPr>
        <p:spPr>
          <a:xfrm>
            <a:off x="7602414" y="1941104"/>
            <a:ext cx="4406367" cy="276999"/>
          </a:xfrm>
          <a:prstGeom prst="rect">
            <a:avLst/>
          </a:prstGeom>
        </p:spPr>
        <p:txBody>
          <a:bodyPr wrap="square">
            <a:spAutoFit/>
          </a:bodyPr>
          <a:lstStyle/>
          <a:p>
            <a:pPr algn="l"/>
            <a:r>
              <a:rPr lang="es-ES" sz="1200">
                <a:solidFill>
                  <a:srgbClr val="006892"/>
                </a:solidFill>
                <a:latin typeface="Montserrat" panose="00000500000000000000" pitchFamily="2" charset="0"/>
              </a:rPr>
              <a:t>REPOSITORIO DE DOCUMENTACIÓN</a:t>
            </a:r>
          </a:p>
        </p:txBody>
      </p:sp>
      <p:cxnSp>
        <p:nvCxnSpPr>
          <p:cNvPr id="31" name="Conector recto 30">
            <a:extLst>
              <a:ext uri="{FF2B5EF4-FFF2-40B4-BE49-F238E27FC236}">
                <a16:creationId xmlns:a16="http://schemas.microsoft.com/office/drawing/2014/main" id="{A1942636-9B4F-625D-5D47-AE402D7C126A}"/>
              </a:ext>
            </a:extLst>
          </p:cNvPr>
          <p:cNvCxnSpPr>
            <a:cxnSpLocks/>
          </p:cNvCxnSpPr>
          <p:nvPr/>
        </p:nvCxnSpPr>
        <p:spPr>
          <a:xfrm flipV="1">
            <a:off x="7551846" y="2203740"/>
            <a:ext cx="4849713" cy="1447"/>
          </a:xfrm>
          <a:prstGeom prst="line">
            <a:avLst/>
          </a:prstGeom>
          <a:ln>
            <a:solidFill>
              <a:srgbClr val="006892"/>
            </a:solidFill>
          </a:ln>
        </p:spPr>
        <p:style>
          <a:lnRef idx="1">
            <a:schemeClr val="accent1"/>
          </a:lnRef>
          <a:fillRef idx="0">
            <a:schemeClr val="accent1"/>
          </a:fillRef>
          <a:effectRef idx="0">
            <a:schemeClr val="accent1"/>
          </a:effectRef>
          <a:fontRef idx="minor">
            <a:schemeClr val="tx1"/>
          </a:fontRef>
        </p:style>
      </p:cxnSp>
      <p:sp>
        <p:nvSpPr>
          <p:cNvPr id="32" name="12 Rectángulo">
            <a:extLst>
              <a:ext uri="{FF2B5EF4-FFF2-40B4-BE49-F238E27FC236}">
                <a16:creationId xmlns:a16="http://schemas.microsoft.com/office/drawing/2014/main" id="{2A89A53D-C24F-2BAC-DE97-7D72BBEC3204}"/>
              </a:ext>
            </a:extLst>
          </p:cNvPr>
          <p:cNvSpPr/>
          <p:nvPr/>
        </p:nvSpPr>
        <p:spPr>
          <a:xfrm>
            <a:off x="7602414" y="2606555"/>
            <a:ext cx="2720190" cy="276999"/>
          </a:xfrm>
          <a:prstGeom prst="rect">
            <a:avLst/>
          </a:prstGeom>
        </p:spPr>
        <p:txBody>
          <a:bodyPr wrap="square">
            <a:spAutoFit/>
          </a:bodyPr>
          <a:lstStyle/>
          <a:p>
            <a:pPr algn="l"/>
            <a:r>
              <a:rPr lang="es-ES" sz="1200">
                <a:solidFill>
                  <a:srgbClr val="006892"/>
                </a:solidFill>
                <a:latin typeface="Montserrat" panose="00000500000000000000" pitchFamily="2" charset="0"/>
              </a:rPr>
              <a:t>CANALES DE COMUNICACIÓN</a:t>
            </a:r>
          </a:p>
        </p:txBody>
      </p:sp>
      <p:cxnSp>
        <p:nvCxnSpPr>
          <p:cNvPr id="33" name="Conector recto 32">
            <a:extLst>
              <a:ext uri="{FF2B5EF4-FFF2-40B4-BE49-F238E27FC236}">
                <a16:creationId xmlns:a16="http://schemas.microsoft.com/office/drawing/2014/main" id="{A127176A-6DF3-F18D-814B-2A1624A445F3}"/>
              </a:ext>
            </a:extLst>
          </p:cNvPr>
          <p:cNvCxnSpPr>
            <a:cxnSpLocks/>
          </p:cNvCxnSpPr>
          <p:nvPr/>
        </p:nvCxnSpPr>
        <p:spPr>
          <a:xfrm>
            <a:off x="7482540" y="2901299"/>
            <a:ext cx="4919019" cy="0"/>
          </a:xfrm>
          <a:prstGeom prst="line">
            <a:avLst/>
          </a:prstGeom>
          <a:ln>
            <a:solidFill>
              <a:srgbClr val="006892"/>
            </a:solidFill>
          </a:ln>
        </p:spPr>
        <p:style>
          <a:lnRef idx="1">
            <a:schemeClr val="accent1"/>
          </a:lnRef>
          <a:fillRef idx="0">
            <a:schemeClr val="accent1"/>
          </a:fillRef>
          <a:effectRef idx="0">
            <a:schemeClr val="accent1"/>
          </a:effectRef>
          <a:fontRef idx="minor">
            <a:schemeClr val="tx1"/>
          </a:fontRef>
        </p:style>
      </p:cxnSp>
      <p:pic>
        <p:nvPicPr>
          <p:cNvPr id="34" name="Imagen 33">
            <a:extLst>
              <a:ext uri="{FF2B5EF4-FFF2-40B4-BE49-F238E27FC236}">
                <a16:creationId xmlns:a16="http://schemas.microsoft.com/office/drawing/2014/main" id="{03F621D2-3515-DB50-089F-E9141A951F7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057752" y="1854514"/>
            <a:ext cx="611786" cy="405486"/>
          </a:xfrm>
          <a:prstGeom prst="rect">
            <a:avLst/>
          </a:prstGeom>
        </p:spPr>
      </p:pic>
      <p:pic>
        <p:nvPicPr>
          <p:cNvPr id="35" name="Imagen 34">
            <a:extLst>
              <a:ext uri="{FF2B5EF4-FFF2-40B4-BE49-F238E27FC236}">
                <a16:creationId xmlns:a16="http://schemas.microsoft.com/office/drawing/2014/main" id="{8E505EFF-0BF5-42A5-C55B-F3215A47FE9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057327" y="2548112"/>
            <a:ext cx="611786" cy="405486"/>
          </a:xfrm>
          <a:prstGeom prst="rect">
            <a:avLst/>
          </a:prstGeom>
        </p:spPr>
      </p:pic>
      <p:sp>
        <p:nvSpPr>
          <p:cNvPr id="42" name="CuadroTexto 41">
            <a:extLst>
              <a:ext uri="{FF2B5EF4-FFF2-40B4-BE49-F238E27FC236}">
                <a16:creationId xmlns:a16="http://schemas.microsoft.com/office/drawing/2014/main" id="{C35DD9BA-93A1-C802-DAFE-C7714EECB277}"/>
              </a:ext>
            </a:extLst>
          </p:cNvPr>
          <p:cNvSpPr txBox="1"/>
          <p:nvPr/>
        </p:nvSpPr>
        <p:spPr>
          <a:xfrm>
            <a:off x="1449279" y="5508387"/>
            <a:ext cx="3071354"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342900" marR="0" indent="-342900" algn="just" defTabSz="1733930" rtl="0" fontAlgn="auto" latinLnBrk="0" hangingPunct="0">
              <a:lnSpc>
                <a:spcPct val="100000"/>
              </a:lnSpc>
              <a:spcBef>
                <a:spcPts val="0"/>
              </a:spcBef>
              <a:spcAft>
                <a:spcPts val="0"/>
              </a:spcAft>
              <a:buClrTx/>
              <a:buSzTx/>
              <a:buFont typeface="+mj-lt"/>
              <a:buAutoNum type="arabicPeriod"/>
              <a:tabLst/>
            </a:pPr>
            <a:r>
              <a:rPr kumimoji="0" lang="es-ES" sz="1400" b="0" i="0" u="none" strike="noStrike" cap="none" spc="0" normalizeH="0" baseline="0">
                <a:ln>
                  <a:noFill/>
                </a:ln>
                <a:solidFill>
                  <a:srgbClr val="5E5E5E"/>
                </a:solidFill>
                <a:effectLst/>
                <a:uFillTx/>
                <a:latin typeface="Montserrat" panose="00000500000000000000" pitchFamily="2" charset="0"/>
                <a:sym typeface="Helvetica Neue"/>
              </a:rPr>
              <a:t>Actividades y tareas anuales</a:t>
            </a:r>
          </a:p>
          <a:p>
            <a:pPr marL="342900" marR="0" indent="-342900" algn="just" defTabSz="1733930" rtl="0" fontAlgn="auto" latinLnBrk="0" hangingPunct="0">
              <a:lnSpc>
                <a:spcPct val="100000"/>
              </a:lnSpc>
              <a:spcBef>
                <a:spcPts val="0"/>
              </a:spcBef>
              <a:spcAft>
                <a:spcPts val="0"/>
              </a:spcAft>
              <a:buClrTx/>
              <a:buSzTx/>
              <a:buFont typeface="+mj-lt"/>
              <a:buAutoNum type="arabicPeriod"/>
              <a:tabLst/>
            </a:pPr>
            <a:r>
              <a:rPr lang="es-ES" sz="1400">
                <a:latin typeface="Montserrat" panose="00000500000000000000" pitchFamily="2" charset="0"/>
              </a:rPr>
              <a:t>Entregables y resultados</a:t>
            </a:r>
          </a:p>
          <a:p>
            <a:pPr marL="342900" marR="0" indent="-342900" algn="just" defTabSz="1733930" rtl="0" fontAlgn="auto" latinLnBrk="0" hangingPunct="0">
              <a:lnSpc>
                <a:spcPct val="100000"/>
              </a:lnSpc>
              <a:spcBef>
                <a:spcPts val="0"/>
              </a:spcBef>
              <a:spcAft>
                <a:spcPts val="0"/>
              </a:spcAft>
              <a:buClrTx/>
              <a:buSzTx/>
              <a:buFont typeface="+mj-lt"/>
              <a:buAutoNum type="arabicPeriod"/>
              <a:tabLst/>
            </a:pPr>
            <a:r>
              <a:rPr kumimoji="0" lang="es-ES" sz="1400" b="0" i="0" u="none" strike="noStrike" cap="none" spc="0" normalizeH="0" baseline="0">
                <a:ln>
                  <a:noFill/>
                </a:ln>
                <a:solidFill>
                  <a:srgbClr val="5E5E5E"/>
                </a:solidFill>
                <a:effectLst/>
                <a:uFillTx/>
                <a:latin typeface="Montserrat" panose="00000500000000000000" pitchFamily="2" charset="0"/>
                <a:sym typeface="Helvetica Neue"/>
              </a:rPr>
              <a:t>Cronograma</a:t>
            </a:r>
          </a:p>
          <a:p>
            <a:pPr marL="342900" marR="0" indent="-342900" algn="just" defTabSz="1733930" rtl="0" fontAlgn="auto" latinLnBrk="0" hangingPunct="0">
              <a:lnSpc>
                <a:spcPct val="100000"/>
              </a:lnSpc>
              <a:spcBef>
                <a:spcPts val="0"/>
              </a:spcBef>
              <a:spcAft>
                <a:spcPts val="0"/>
              </a:spcAft>
              <a:buClrTx/>
              <a:buSzTx/>
              <a:buFont typeface="+mj-lt"/>
              <a:buAutoNum type="arabicPeriod"/>
              <a:tabLst/>
            </a:pPr>
            <a:r>
              <a:rPr lang="es-ES" sz="1400">
                <a:latin typeface="Montserrat" panose="00000500000000000000" pitchFamily="2" charset="0"/>
              </a:rPr>
              <a:t>Responsables y participantes</a:t>
            </a:r>
            <a:endParaRPr kumimoji="0" lang="es-ES" sz="1400" b="0" i="0" u="none" strike="noStrike" cap="none" spc="0" normalizeH="0" baseline="0">
              <a:ln>
                <a:noFill/>
              </a:ln>
              <a:solidFill>
                <a:srgbClr val="5E5E5E"/>
              </a:solidFill>
              <a:effectLst/>
              <a:uFillTx/>
              <a:latin typeface="Montserrat" panose="00000500000000000000" pitchFamily="2" charset="0"/>
              <a:sym typeface="Helvetica Neue"/>
            </a:endParaRPr>
          </a:p>
        </p:txBody>
      </p:sp>
      <p:sp>
        <p:nvSpPr>
          <p:cNvPr id="44" name="CuadroTexto 43">
            <a:extLst>
              <a:ext uri="{FF2B5EF4-FFF2-40B4-BE49-F238E27FC236}">
                <a16:creationId xmlns:a16="http://schemas.microsoft.com/office/drawing/2014/main" id="{5E876BEE-F31A-2608-6E0C-B56185700A68}"/>
              </a:ext>
            </a:extLst>
          </p:cNvPr>
          <p:cNvSpPr txBox="1"/>
          <p:nvPr/>
        </p:nvSpPr>
        <p:spPr>
          <a:xfrm>
            <a:off x="1452650" y="2969659"/>
            <a:ext cx="4804823" cy="11798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342900" marR="0" indent="-342900" algn="just" defTabSz="1733930" rtl="0" fontAlgn="auto" latinLnBrk="0" hangingPunct="0">
              <a:lnSpc>
                <a:spcPct val="100000"/>
              </a:lnSpc>
              <a:spcBef>
                <a:spcPts val="0"/>
              </a:spcBef>
              <a:spcAft>
                <a:spcPts val="0"/>
              </a:spcAft>
              <a:buClrTx/>
              <a:buSzTx/>
              <a:buFont typeface="+mj-lt"/>
              <a:buAutoNum type="arabicPeriod"/>
              <a:tabLst/>
            </a:pPr>
            <a:r>
              <a:rPr kumimoji="0" lang="es-ES" sz="1400" b="0" i="0" u="none" strike="noStrike" cap="none" spc="0" normalizeH="0" baseline="0">
                <a:ln>
                  <a:noFill/>
                </a:ln>
                <a:solidFill>
                  <a:srgbClr val="5E5E5E"/>
                </a:solidFill>
                <a:effectLst/>
                <a:uFillTx/>
                <a:latin typeface="Montserrat" panose="00000500000000000000" pitchFamily="2" charset="0"/>
                <a:sym typeface="Helvetica Neue"/>
              </a:rPr>
              <a:t>Sistema de coordinación</a:t>
            </a:r>
          </a:p>
          <a:p>
            <a:pPr marL="342900" marR="0" indent="-342900" algn="just" defTabSz="1733930" rtl="0" fontAlgn="auto" latinLnBrk="0" hangingPunct="0">
              <a:lnSpc>
                <a:spcPct val="100000"/>
              </a:lnSpc>
              <a:spcBef>
                <a:spcPts val="0"/>
              </a:spcBef>
              <a:spcAft>
                <a:spcPts val="0"/>
              </a:spcAft>
              <a:buClrTx/>
              <a:buSzTx/>
              <a:buFont typeface="+mj-lt"/>
              <a:buAutoNum type="arabicPeriod"/>
              <a:tabLst/>
            </a:pPr>
            <a:r>
              <a:rPr lang="es-ES" sz="1400">
                <a:latin typeface="Montserrat" panose="00000500000000000000" pitchFamily="2" charset="0"/>
              </a:rPr>
              <a:t>Consorcio, participantes y roles</a:t>
            </a:r>
          </a:p>
          <a:p>
            <a:pPr marL="342900" marR="0" indent="-342900" algn="just" defTabSz="1733930" rtl="0" fontAlgn="auto" latinLnBrk="0" hangingPunct="0">
              <a:lnSpc>
                <a:spcPct val="100000"/>
              </a:lnSpc>
              <a:spcBef>
                <a:spcPts val="0"/>
              </a:spcBef>
              <a:spcAft>
                <a:spcPts val="0"/>
              </a:spcAft>
              <a:buClrTx/>
              <a:buSzTx/>
              <a:buFont typeface="+mj-lt"/>
              <a:buAutoNum type="arabicPeriod"/>
              <a:tabLst/>
            </a:pPr>
            <a:r>
              <a:rPr kumimoji="0" lang="es-ES" sz="1400" b="0" i="0" u="none" strike="noStrike" cap="none" spc="0" normalizeH="0" baseline="0">
                <a:ln>
                  <a:noFill/>
                </a:ln>
                <a:solidFill>
                  <a:srgbClr val="5E5E5E"/>
                </a:solidFill>
                <a:effectLst/>
                <a:uFillTx/>
                <a:latin typeface="Montserrat" panose="00000500000000000000" pitchFamily="2" charset="0"/>
                <a:sym typeface="Helvetica Neue"/>
              </a:rPr>
              <a:t>Elementos de toma de decisiones: reuniones del consorcio</a:t>
            </a:r>
            <a:endParaRPr lang="es-ES" sz="1400">
              <a:latin typeface="Montserrat" panose="00000500000000000000" pitchFamily="2" charset="0"/>
            </a:endParaRPr>
          </a:p>
          <a:p>
            <a:pPr marL="342900" marR="0" indent="-342900" algn="just" defTabSz="1733930" rtl="0" fontAlgn="auto" latinLnBrk="0" hangingPunct="0">
              <a:lnSpc>
                <a:spcPct val="100000"/>
              </a:lnSpc>
              <a:spcBef>
                <a:spcPts val="0"/>
              </a:spcBef>
              <a:spcAft>
                <a:spcPts val="0"/>
              </a:spcAft>
              <a:buClrTx/>
              <a:buSzTx/>
              <a:buFont typeface="+mj-lt"/>
              <a:buAutoNum type="arabicPeriod"/>
              <a:tabLst/>
            </a:pPr>
            <a:r>
              <a:rPr kumimoji="0" lang="es-ES" sz="1400" b="0" i="0" u="none" strike="noStrike" cap="none" spc="0" normalizeH="0" baseline="0">
                <a:ln>
                  <a:noFill/>
                </a:ln>
                <a:solidFill>
                  <a:srgbClr val="5E5E5E"/>
                </a:solidFill>
                <a:effectLst/>
                <a:uFillTx/>
                <a:latin typeface="Montserrat" panose="00000500000000000000" pitchFamily="2" charset="0"/>
                <a:sym typeface="Helvetica Neue"/>
              </a:rPr>
              <a:t>Herramientas de coordinación:</a:t>
            </a:r>
          </a:p>
        </p:txBody>
      </p:sp>
      <p:sp>
        <p:nvSpPr>
          <p:cNvPr id="48" name="CuadroTexto 47">
            <a:extLst>
              <a:ext uri="{FF2B5EF4-FFF2-40B4-BE49-F238E27FC236}">
                <a16:creationId xmlns:a16="http://schemas.microsoft.com/office/drawing/2014/main" id="{49A9986E-A072-0F0B-497D-A86A958B0544}"/>
              </a:ext>
            </a:extLst>
          </p:cNvPr>
          <p:cNvSpPr txBox="1"/>
          <p:nvPr/>
        </p:nvSpPr>
        <p:spPr>
          <a:xfrm>
            <a:off x="1784098" y="4099119"/>
            <a:ext cx="29880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171450" marR="0" indent="-171450" algn="just" defTabSz="1733930" rtl="0" fontAlgn="auto" latinLnBrk="0" hangingPunct="0">
              <a:lnSpc>
                <a:spcPct val="100000"/>
              </a:lnSpc>
              <a:spcBef>
                <a:spcPts val="0"/>
              </a:spcBef>
              <a:spcAft>
                <a:spcPts val="0"/>
              </a:spcAft>
              <a:buClrTx/>
              <a:buSzTx/>
              <a:buFont typeface="Wingdings" panose="05000000000000000000" pitchFamily="2" charset="2"/>
              <a:buChar char="Ø"/>
              <a:tabLst/>
            </a:pPr>
            <a:r>
              <a:rPr kumimoji="0" lang="es-ES" sz="1200" b="0" i="0" u="none" strike="noStrike" cap="none" spc="0" normalizeH="0" baseline="0">
                <a:ln>
                  <a:noFill/>
                </a:ln>
                <a:solidFill>
                  <a:srgbClr val="5E5E5E"/>
                </a:solidFill>
                <a:effectLst/>
                <a:uFillTx/>
                <a:latin typeface="Montserrat" panose="00000500000000000000" pitchFamily="2" charset="0"/>
                <a:sym typeface="Helvetica Neue"/>
              </a:rPr>
              <a:t>Sistemas de videoconferencia</a:t>
            </a:r>
          </a:p>
          <a:p>
            <a:pPr marL="171450" marR="0" indent="-171450" algn="just" defTabSz="1733930" rtl="0" fontAlgn="auto" latinLnBrk="0" hangingPunct="0">
              <a:lnSpc>
                <a:spcPct val="100000"/>
              </a:lnSpc>
              <a:spcBef>
                <a:spcPts val="0"/>
              </a:spcBef>
              <a:spcAft>
                <a:spcPts val="0"/>
              </a:spcAft>
              <a:buClrTx/>
              <a:buSzTx/>
              <a:buFont typeface="Wingdings" panose="05000000000000000000" pitchFamily="2" charset="2"/>
              <a:buChar char="Ø"/>
              <a:tabLst/>
            </a:pPr>
            <a:r>
              <a:rPr kumimoji="0" lang="es-ES" sz="1200" b="0" i="0" u="none" strike="noStrike" cap="none" spc="0" normalizeH="0" baseline="0">
                <a:ln>
                  <a:noFill/>
                </a:ln>
                <a:solidFill>
                  <a:srgbClr val="5E5E5E"/>
                </a:solidFill>
                <a:effectLst/>
                <a:uFillTx/>
                <a:latin typeface="Montserrat" panose="00000500000000000000" pitchFamily="2" charset="0"/>
                <a:sym typeface="Helvetica Neue"/>
              </a:rPr>
              <a:t>Repositorios de documentación</a:t>
            </a:r>
            <a:endParaRPr lang="es-ES" sz="1200">
              <a:latin typeface="Montserrat" panose="00000500000000000000" pitchFamily="2" charset="0"/>
            </a:endParaRPr>
          </a:p>
          <a:p>
            <a:pPr marL="171450" marR="0" indent="-171450" algn="just" defTabSz="1733930" rtl="0" fontAlgn="auto" latinLnBrk="0" hangingPunct="0">
              <a:lnSpc>
                <a:spcPct val="100000"/>
              </a:lnSpc>
              <a:spcBef>
                <a:spcPts val="0"/>
              </a:spcBef>
              <a:spcAft>
                <a:spcPts val="0"/>
              </a:spcAft>
              <a:buClrTx/>
              <a:buSzTx/>
              <a:buFont typeface="Wingdings" panose="05000000000000000000" pitchFamily="2" charset="2"/>
              <a:buChar char="Ø"/>
              <a:tabLst/>
            </a:pPr>
            <a:r>
              <a:rPr kumimoji="0" lang="es-ES" sz="1200" b="0" i="0" u="none" strike="noStrike" cap="none" spc="0" normalizeH="0" baseline="0">
                <a:ln>
                  <a:noFill/>
                </a:ln>
                <a:solidFill>
                  <a:srgbClr val="5E5E5E"/>
                </a:solidFill>
                <a:effectLst/>
                <a:uFillTx/>
                <a:latin typeface="Montserrat" panose="00000500000000000000" pitchFamily="2" charset="0"/>
                <a:sym typeface="Helvetica Neue"/>
              </a:rPr>
              <a:t>Base de datos de participantes</a:t>
            </a:r>
          </a:p>
        </p:txBody>
      </p:sp>
      <p:sp>
        <p:nvSpPr>
          <p:cNvPr id="50" name="12 Rectángulo">
            <a:extLst>
              <a:ext uri="{FF2B5EF4-FFF2-40B4-BE49-F238E27FC236}">
                <a16:creationId xmlns:a16="http://schemas.microsoft.com/office/drawing/2014/main" id="{702EA192-2C46-397A-9A69-5DF1D753C35A}"/>
              </a:ext>
            </a:extLst>
          </p:cNvPr>
          <p:cNvSpPr/>
          <p:nvPr/>
        </p:nvSpPr>
        <p:spPr>
          <a:xfrm>
            <a:off x="7640241" y="3948073"/>
            <a:ext cx="3201636" cy="276999"/>
          </a:xfrm>
          <a:prstGeom prst="rect">
            <a:avLst/>
          </a:prstGeom>
        </p:spPr>
        <p:txBody>
          <a:bodyPr wrap="square">
            <a:spAutoFit/>
          </a:bodyPr>
          <a:lstStyle/>
          <a:p>
            <a:pPr algn="l"/>
            <a:r>
              <a:rPr lang="es-ES" sz="1200">
                <a:solidFill>
                  <a:srgbClr val="006892"/>
                </a:solidFill>
                <a:latin typeface="Montserrat" panose="00000500000000000000" pitchFamily="2" charset="0"/>
              </a:rPr>
              <a:t>BASE DE DATOS DE PARTICIPANTES</a:t>
            </a:r>
          </a:p>
        </p:txBody>
      </p:sp>
      <p:cxnSp>
        <p:nvCxnSpPr>
          <p:cNvPr id="51" name="Conector recto 50">
            <a:extLst>
              <a:ext uri="{FF2B5EF4-FFF2-40B4-BE49-F238E27FC236}">
                <a16:creationId xmlns:a16="http://schemas.microsoft.com/office/drawing/2014/main" id="{19F66962-466A-078A-FDB6-E8709B86AD05}"/>
              </a:ext>
            </a:extLst>
          </p:cNvPr>
          <p:cNvCxnSpPr>
            <a:cxnSpLocks/>
          </p:cNvCxnSpPr>
          <p:nvPr/>
        </p:nvCxnSpPr>
        <p:spPr>
          <a:xfrm>
            <a:off x="7706940" y="4242817"/>
            <a:ext cx="4732446" cy="0"/>
          </a:xfrm>
          <a:prstGeom prst="line">
            <a:avLst/>
          </a:prstGeom>
          <a:ln>
            <a:solidFill>
              <a:srgbClr val="006892"/>
            </a:solidFill>
          </a:ln>
        </p:spPr>
        <p:style>
          <a:lnRef idx="1">
            <a:schemeClr val="accent1"/>
          </a:lnRef>
          <a:fillRef idx="0">
            <a:schemeClr val="accent1"/>
          </a:fillRef>
          <a:effectRef idx="0">
            <a:schemeClr val="accent1"/>
          </a:effectRef>
          <a:fontRef idx="minor">
            <a:schemeClr val="tx1"/>
          </a:fontRef>
        </p:style>
      </p:cxnSp>
      <p:pic>
        <p:nvPicPr>
          <p:cNvPr id="52" name="Imagen 51">
            <a:extLst>
              <a:ext uri="{FF2B5EF4-FFF2-40B4-BE49-F238E27FC236}">
                <a16:creationId xmlns:a16="http://schemas.microsoft.com/office/drawing/2014/main" id="{023578A6-8067-2CA9-EF82-6F68A2723F0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095154" y="3891631"/>
            <a:ext cx="611786" cy="401484"/>
          </a:xfrm>
          <a:prstGeom prst="rect">
            <a:avLst/>
          </a:prstGeom>
        </p:spPr>
      </p:pic>
      <p:sp>
        <p:nvSpPr>
          <p:cNvPr id="53" name="CuadroTexto 52">
            <a:extLst>
              <a:ext uri="{FF2B5EF4-FFF2-40B4-BE49-F238E27FC236}">
                <a16:creationId xmlns:a16="http://schemas.microsoft.com/office/drawing/2014/main" id="{E8F36C16-A2F8-7FA7-0ED6-9C043A847468}"/>
              </a:ext>
            </a:extLst>
          </p:cNvPr>
          <p:cNvSpPr txBox="1"/>
          <p:nvPr/>
        </p:nvSpPr>
        <p:spPr>
          <a:xfrm>
            <a:off x="7722202" y="2957539"/>
            <a:ext cx="3137077"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342900" marR="0" indent="-342900" algn="just" defTabSz="1733930" rtl="0" fontAlgn="auto" latinLnBrk="0" hangingPunct="0">
              <a:lnSpc>
                <a:spcPct val="100000"/>
              </a:lnSpc>
              <a:spcBef>
                <a:spcPts val="0"/>
              </a:spcBef>
              <a:spcAft>
                <a:spcPts val="0"/>
              </a:spcAft>
              <a:buClrTx/>
              <a:buSzTx/>
              <a:buFont typeface="+mj-lt"/>
              <a:buAutoNum type="arabicPeriod"/>
              <a:tabLst/>
            </a:pPr>
            <a:r>
              <a:rPr kumimoji="0" lang="es-ES" sz="1400" b="0" i="0" u="none" strike="noStrike" cap="none" spc="0" normalizeH="0" baseline="0" dirty="0">
                <a:ln>
                  <a:noFill/>
                </a:ln>
                <a:solidFill>
                  <a:srgbClr val="5E5E5E"/>
                </a:solidFill>
                <a:effectLst/>
                <a:uFillTx/>
                <a:latin typeface="Montserrat" panose="00000500000000000000" pitchFamily="2" charset="0"/>
                <a:sym typeface="Helvetica Neue"/>
              </a:rPr>
              <a:t>Sistemas de videoconferencia</a:t>
            </a:r>
          </a:p>
          <a:p>
            <a:pPr marL="342900" marR="0" indent="-342900" algn="just" defTabSz="1733930" rtl="0" fontAlgn="auto" latinLnBrk="0" hangingPunct="0">
              <a:lnSpc>
                <a:spcPct val="100000"/>
              </a:lnSpc>
              <a:spcBef>
                <a:spcPts val="0"/>
              </a:spcBef>
              <a:spcAft>
                <a:spcPts val="0"/>
              </a:spcAft>
              <a:buClrTx/>
              <a:buSzTx/>
              <a:buFont typeface="+mj-lt"/>
              <a:buAutoNum type="arabicPeriod"/>
              <a:tabLst/>
            </a:pPr>
            <a:r>
              <a:rPr lang="es-ES" sz="1400" dirty="0">
                <a:latin typeface="Montserrat" panose="00000500000000000000" pitchFamily="2" charset="0"/>
              </a:rPr>
              <a:t>Telefónico </a:t>
            </a:r>
          </a:p>
          <a:p>
            <a:pPr marL="342900" marR="0" indent="-342900" algn="just" defTabSz="1733930" rtl="0" fontAlgn="auto" latinLnBrk="0" hangingPunct="0">
              <a:lnSpc>
                <a:spcPct val="100000"/>
              </a:lnSpc>
              <a:spcBef>
                <a:spcPts val="0"/>
              </a:spcBef>
              <a:spcAft>
                <a:spcPts val="0"/>
              </a:spcAft>
              <a:buClrTx/>
              <a:buSzTx/>
              <a:buFont typeface="+mj-lt"/>
              <a:buAutoNum type="arabicPeriod"/>
              <a:tabLst/>
            </a:pPr>
            <a:r>
              <a:rPr kumimoji="0" lang="es-ES" sz="1400" b="0" i="0" u="none" strike="noStrike" cap="none" spc="0" normalizeH="0" baseline="0" dirty="0">
                <a:ln>
                  <a:noFill/>
                </a:ln>
                <a:solidFill>
                  <a:srgbClr val="5E5E5E"/>
                </a:solidFill>
                <a:effectLst/>
                <a:uFillTx/>
                <a:latin typeface="Montserrat" panose="00000500000000000000" pitchFamily="2" charset="0"/>
                <a:sym typeface="Helvetica Neue"/>
              </a:rPr>
              <a:t>Correo electrónico</a:t>
            </a:r>
          </a:p>
        </p:txBody>
      </p:sp>
      <p:pic>
        <p:nvPicPr>
          <p:cNvPr id="56" name="Imagen 55">
            <a:extLst>
              <a:ext uri="{FF2B5EF4-FFF2-40B4-BE49-F238E27FC236}">
                <a16:creationId xmlns:a16="http://schemas.microsoft.com/office/drawing/2014/main" id="{14F131EA-CFB6-0B35-D63F-89413A5D3E69}"/>
              </a:ext>
            </a:extLst>
          </p:cNvPr>
          <p:cNvPicPr>
            <a:picLocks noChangeAspect="1"/>
          </p:cNvPicPr>
          <p:nvPr/>
        </p:nvPicPr>
        <p:blipFill>
          <a:blip r:embed="rId6"/>
          <a:stretch>
            <a:fillRect/>
          </a:stretch>
        </p:blipFill>
        <p:spPr>
          <a:xfrm>
            <a:off x="6801426" y="1366324"/>
            <a:ext cx="737057" cy="590622"/>
          </a:xfrm>
          <a:prstGeom prst="rect">
            <a:avLst/>
          </a:prstGeom>
        </p:spPr>
      </p:pic>
      <p:pic>
        <p:nvPicPr>
          <p:cNvPr id="58" name="Imagen 57">
            <a:extLst>
              <a:ext uri="{FF2B5EF4-FFF2-40B4-BE49-F238E27FC236}">
                <a16:creationId xmlns:a16="http://schemas.microsoft.com/office/drawing/2014/main" id="{06644BAE-A73E-AB7E-1751-CFBAABAC16EE}"/>
              </a:ext>
            </a:extLst>
          </p:cNvPr>
          <p:cNvPicPr>
            <a:picLocks noChangeAspect="1"/>
          </p:cNvPicPr>
          <p:nvPr/>
        </p:nvPicPr>
        <p:blipFill>
          <a:blip r:embed="rId6"/>
          <a:stretch>
            <a:fillRect/>
          </a:stretch>
        </p:blipFill>
        <p:spPr>
          <a:xfrm>
            <a:off x="587544" y="1366324"/>
            <a:ext cx="737057" cy="590622"/>
          </a:xfrm>
          <a:prstGeom prst="rect">
            <a:avLst/>
          </a:prstGeom>
        </p:spPr>
      </p:pic>
    </p:spTree>
    <p:extLst>
      <p:ext uri="{BB962C8B-B14F-4D97-AF65-F5344CB8AC3E}">
        <p14:creationId xmlns:p14="http://schemas.microsoft.com/office/powerpoint/2010/main" val="1481867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56FFC-DE41-A83B-A311-95A2E1329C4A}"/>
            </a:ext>
          </a:extLst>
        </p:cNvPr>
        <p:cNvGrpSpPr/>
        <p:nvPr/>
      </p:nvGrpSpPr>
      <p:grpSpPr>
        <a:xfrm>
          <a:off x="0" y="0"/>
          <a:ext cx="0" cy="0"/>
          <a:chOff x="0" y="0"/>
          <a:chExt cx="0" cy="0"/>
        </a:xfrm>
      </p:grpSpPr>
      <p:pic>
        <p:nvPicPr>
          <p:cNvPr id="23" name="Imagen 22">
            <a:extLst>
              <a:ext uri="{FF2B5EF4-FFF2-40B4-BE49-F238E27FC236}">
                <a16:creationId xmlns:a16="http://schemas.microsoft.com/office/drawing/2014/main" id="{F953FF59-F7BA-06B8-ECC9-916FB2EBF983}"/>
              </a:ext>
            </a:extLst>
          </p:cNvPr>
          <p:cNvPicPr>
            <a:picLocks noGrp="1" noRot="1" noChangeAspect="1" noMove="1" noResize="1" noEditPoints="1" noAdjustHandles="1" noChangeArrowheads="1" noChangeShapeType="1" noCrop="1"/>
          </p:cNvPicPr>
          <p:nvPr/>
        </p:nvPicPr>
        <p:blipFill>
          <a:blip r:embed="rId2"/>
          <a:stretch>
            <a:fillRect/>
          </a:stretch>
        </p:blipFill>
        <p:spPr>
          <a:xfrm>
            <a:off x="452" y="380325"/>
            <a:ext cx="13003895" cy="9480102"/>
          </a:xfrm>
          <a:prstGeom prst="rect">
            <a:avLst/>
          </a:prstGeom>
        </p:spPr>
      </p:pic>
      <p:pic>
        <p:nvPicPr>
          <p:cNvPr id="5" name="Imagen 4">
            <a:extLst>
              <a:ext uri="{FF2B5EF4-FFF2-40B4-BE49-F238E27FC236}">
                <a16:creationId xmlns:a16="http://schemas.microsoft.com/office/drawing/2014/main" id="{2FD7C88F-DAD7-1DFF-0C91-F7CFD7EF3DF1}"/>
              </a:ext>
            </a:extLst>
          </p:cNvPr>
          <p:cNvPicPr>
            <a:picLocks noChangeAspect="1"/>
          </p:cNvPicPr>
          <p:nvPr/>
        </p:nvPicPr>
        <p:blipFill>
          <a:blip r:embed="rId3">
            <a:extLst>
              <a:ext uri="{28A0092B-C50C-407E-A947-70E740481C1C}">
                <a14:useLocalDpi xmlns:a14="http://schemas.microsoft.com/office/drawing/2010/main" val="0"/>
              </a:ext>
            </a:extLst>
          </a:blip>
          <a:srcRect l="1898" r="1898"/>
          <a:stretch/>
        </p:blipFill>
        <p:spPr>
          <a:xfrm>
            <a:off x="10082501" y="380325"/>
            <a:ext cx="2298521" cy="541307"/>
          </a:xfrm>
          <a:prstGeom prst="rect">
            <a:avLst/>
          </a:prstGeom>
        </p:spPr>
      </p:pic>
      <p:sp>
        <p:nvSpPr>
          <p:cNvPr id="16" name="26 CuadroTexto">
            <a:extLst>
              <a:ext uri="{FF2B5EF4-FFF2-40B4-BE49-F238E27FC236}">
                <a16:creationId xmlns:a16="http://schemas.microsoft.com/office/drawing/2014/main" id="{9E6AB595-A25B-2B40-33DF-44544C3F77B6}"/>
              </a:ext>
            </a:extLst>
          </p:cNvPr>
          <p:cNvSpPr txBox="1"/>
          <p:nvPr/>
        </p:nvSpPr>
        <p:spPr>
          <a:xfrm>
            <a:off x="10714750" y="8929620"/>
            <a:ext cx="1564201" cy="307777"/>
          </a:xfrm>
          <a:prstGeom prst="rect">
            <a:avLst/>
          </a:prstGeom>
          <a:noFill/>
        </p:spPr>
        <p:txBody>
          <a:bodyPr wrap="square" rtlCol="0">
            <a:spAutoFit/>
          </a:bodyPr>
          <a:lstStyle/>
          <a:p>
            <a:pPr algn="r" defTabSz="975390" hangingPunct="1"/>
            <a:r>
              <a:rPr lang="es-ES" sz="1400" kern="1200">
                <a:solidFill>
                  <a:prstClr val="black">
                    <a:lumMod val="75000"/>
                    <a:lumOff val="25000"/>
                  </a:prstClr>
                </a:solidFill>
                <a:latin typeface="Coolvetica Rg" panose="020B0603030602020004" pitchFamily="34" charset="0"/>
              </a:rPr>
              <a:t>Pagina </a:t>
            </a:r>
            <a:fld id="{47EF7B39-1C4B-4A52-A104-F17368C0AE25}" type="slidenum">
              <a:rPr lang="es-ES" sz="1400" b="1" kern="1200">
                <a:solidFill>
                  <a:prstClr val="black">
                    <a:lumMod val="75000"/>
                    <a:lumOff val="25000"/>
                  </a:prstClr>
                </a:solidFill>
                <a:latin typeface="Coolvetica Rg" panose="020B0603030602020004" pitchFamily="34" charset="0"/>
              </a:rPr>
              <a:pPr algn="r" defTabSz="975390" hangingPunct="1"/>
              <a:t>8</a:t>
            </a:fld>
            <a:endParaRPr lang="es-ES" sz="1400" b="1" kern="1200">
              <a:solidFill>
                <a:prstClr val="black">
                  <a:lumMod val="75000"/>
                  <a:lumOff val="25000"/>
                </a:prstClr>
              </a:solidFill>
              <a:latin typeface="Coolvetica Rg" panose="020B0603030602020004" pitchFamily="34" charset="0"/>
            </a:endParaRPr>
          </a:p>
        </p:txBody>
      </p:sp>
      <p:sp>
        <p:nvSpPr>
          <p:cNvPr id="17" name="12 Rectángulo">
            <a:extLst>
              <a:ext uri="{FF2B5EF4-FFF2-40B4-BE49-F238E27FC236}">
                <a16:creationId xmlns:a16="http://schemas.microsoft.com/office/drawing/2014/main" id="{CC9483B3-AE59-BB9C-D0AC-3F5A54E59437}"/>
              </a:ext>
            </a:extLst>
          </p:cNvPr>
          <p:cNvSpPr/>
          <p:nvPr/>
        </p:nvSpPr>
        <p:spPr>
          <a:xfrm>
            <a:off x="904320" y="644426"/>
            <a:ext cx="8219360" cy="307777"/>
          </a:xfrm>
          <a:prstGeom prst="rect">
            <a:avLst/>
          </a:prstGeom>
        </p:spPr>
        <p:txBody>
          <a:bodyPr wrap="square">
            <a:spAutoFit/>
          </a:bodyPr>
          <a:lstStyle/>
          <a:p>
            <a:pPr algn="l" defTabSz="975390" hangingPunct="1"/>
            <a:r>
              <a:rPr lang="es-ES" sz="1400">
                <a:solidFill>
                  <a:srgbClr val="006690"/>
                </a:solidFill>
                <a:latin typeface="Montserrat" panose="00000500000000000000" pitchFamily="2" charset="0"/>
              </a:rPr>
              <a:t>PLAN FINANCIERO DEL PROYECTO</a:t>
            </a:r>
          </a:p>
        </p:txBody>
      </p:sp>
      <p:pic>
        <p:nvPicPr>
          <p:cNvPr id="18" name="Imagen 17">
            <a:extLst>
              <a:ext uri="{FF2B5EF4-FFF2-40B4-BE49-F238E27FC236}">
                <a16:creationId xmlns:a16="http://schemas.microsoft.com/office/drawing/2014/main" id="{A3E48376-523E-4BAA-C3C5-BEE770FDEFA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637" y="488312"/>
            <a:ext cx="778486" cy="515973"/>
          </a:xfrm>
          <a:prstGeom prst="rect">
            <a:avLst/>
          </a:prstGeom>
        </p:spPr>
      </p:pic>
      <p:sp>
        <p:nvSpPr>
          <p:cNvPr id="4" name="CuadroTexto 2">
            <a:extLst>
              <a:ext uri="{FF2B5EF4-FFF2-40B4-BE49-F238E27FC236}">
                <a16:creationId xmlns:a16="http://schemas.microsoft.com/office/drawing/2014/main" id="{2B805978-B1CD-78C7-2A79-6F571BEE3DB8}"/>
              </a:ext>
            </a:extLst>
          </p:cNvPr>
          <p:cNvSpPr txBox="1"/>
          <p:nvPr/>
        </p:nvSpPr>
        <p:spPr>
          <a:xfrm>
            <a:off x="962908" y="8973165"/>
            <a:ext cx="9721082" cy="400110"/>
          </a:xfrm>
          <a:prstGeom prst="rect">
            <a:avLst/>
          </a:prstGeom>
          <a:noFill/>
          <a:ln>
            <a:noFill/>
          </a:ln>
        </p:spPr>
        <p:txBody>
          <a:bodyPr wrap="square" rtlCol="0">
            <a:spAutoFit/>
          </a:bodyPr>
          <a:lstStyle/>
          <a:p>
            <a:pPr algn="just"/>
            <a:r>
              <a:rPr lang="es-ES" sz="1000">
                <a:solidFill>
                  <a:schemeClr val="tx1">
                    <a:lumMod val="75000"/>
                    <a:lumOff val="25000"/>
                  </a:schemeClr>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p>
        </p:txBody>
      </p:sp>
      <p:sp>
        <p:nvSpPr>
          <p:cNvPr id="6" name="CuadroTexto 5">
            <a:extLst>
              <a:ext uri="{FF2B5EF4-FFF2-40B4-BE49-F238E27FC236}">
                <a16:creationId xmlns:a16="http://schemas.microsoft.com/office/drawing/2014/main" id="{15FAF223-EBD1-A602-6391-CE49DCF145D9}"/>
              </a:ext>
            </a:extLst>
          </p:cNvPr>
          <p:cNvSpPr txBox="1"/>
          <p:nvPr/>
        </p:nvSpPr>
        <p:spPr>
          <a:xfrm>
            <a:off x="778939" y="1178059"/>
            <a:ext cx="11095557"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s-ES" sz="1400">
                <a:latin typeface="Montserrat" panose="00000500000000000000" pitchFamily="2" charset="0"/>
              </a:rPr>
              <a:t>El plan financiero establecido en el proyecto SANIFISH y aprobado por la Autoridad de Gestión del Programa es:</a:t>
            </a:r>
          </a:p>
        </p:txBody>
      </p:sp>
      <p:graphicFrame>
        <p:nvGraphicFramePr>
          <p:cNvPr id="7" name="Google Shape;714;p47">
            <a:extLst>
              <a:ext uri="{FF2B5EF4-FFF2-40B4-BE49-F238E27FC236}">
                <a16:creationId xmlns:a16="http://schemas.microsoft.com/office/drawing/2014/main" id="{23FC1167-23EE-4835-2D1E-8545DAE9FC46}"/>
              </a:ext>
            </a:extLst>
          </p:cNvPr>
          <p:cNvGraphicFramePr/>
          <p:nvPr>
            <p:extLst>
              <p:ext uri="{D42A27DB-BD31-4B8C-83A1-F6EECF244321}">
                <p14:modId xmlns:p14="http://schemas.microsoft.com/office/powerpoint/2010/main" val="4022517646"/>
              </p:ext>
            </p:extLst>
          </p:nvPr>
        </p:nvGraphicFramePr>
        <p:xfrm>
          <a:off x="869668" y="1732263"/>
          <a:ext cx="11357383" cy="3857166"/>
        </p:xfrm>
        <a:graphic>
          <a:graphicData uri="http://schemas.openxmlformats.org/drawingml/2006/table">
            <a:tbl>
              <a:tblPr>
                <a:noFill/>
              </a:tblPr>
              <a:tblGrid>
                <a:gridCol w="4189259">
                  <a:extLst>
                    <a:ext uri="{9D8B030D-6E8A-4147-A177-3AD203B41FA5}">
                      <a16:colId xmlns:a16="http://schemas.microsoft.com/office/drawing/2014/main" val="20000"/>
                    </a:ext>
                  </a:extLst>
                </a:gridCol>
                <a:gridCol w="1586674">
                  <a:extLst>
                    <a:ext uri="{9D8B030D-6E8A-4147-A177-3AD203B41FA5}">
                      <a16:colId xmlns:a16="http://schemas.microsoft.com/office/drawing/2014/main" val="20002"/>
                    </a:ext>
                  </a:extLst>
                </a:gridCol>
                <a:gridCol w="1130973">
                  <a:extLst>
                    <a:ext uri="{9D8B030D-6E8A-4147-A177-3AD203B41FA5}">
                      <a16:colId xmlns:a16="http://schemas.microsoft.com/office/drawing/2014/main" val="20003"/>
                    </a:ext>
                  </a:extLst>
                </a:gridCol>
                <a:gridCol w="1208971">
                  <a:extLst>
                    <a:ext uri="{9D8B030D-6E8A-4147-A177-3AD203B41FA5}">
                      <a16:colId xmlns:a16="http://schemas.microsoft.com/office/drawing/2014/main" val="20004"/>
                    </a:ext>
                  </a:extLst>
                </a:gridCol>
                <a:gridCol w="1793957">
                  <a:extLst>
                    <a:ext uri="{9D8B030D-6E8A-4147-A177-3AD203B41FA5}">
                      <a16:colId xmlns:a16="http://schemas.microsoft.com/office/drawing/2014/main" val="20005"/>
                    </a:ext>
                  </a:extLst>
                </a:gridCol>
                <a:gridCol w="1447549">
                  <a:extLst>
                    <a:ext uri="{9D8B030D-6E8A-4147-A177-3AD203B41FA5}">
                      <a16:colId xmlns:a16="http://schemas.microsoft.com/office/drawing/2014/main" val="20007"/>
                    </a:ext>
                  </a:extLst>
                </a:gridCol>
              </a:tblGrid>
              <a:tr h="350898">
                <a:tc>
                  <a:txBody>
                    <a:bodyPr/>
                    <a:lstStyle/>
                    <a:p>
                      <a:pPr marL="0" lvl="0" indent="0" algn="ctr" rtl="0">
                        <a:spcBef>
                          <a:spcPts val="0"/>
                        </a:spcBef>
                        <a:spcAft>
                          <a:spcPts val="0"/>
                        </a:spcAft>
                        <a:buNone/>
                      </a:pPr>
                      <a:r>
                        <a:rPr lang="es-ES" sz="1100" b="1" kern="1200" cap="all" baseline="0">
                          <a:solidFill>
                            <a:schemeClr val="bg1"/>
                          </a:solidFill>
                          <a:latin typeface="Montserrat" panose="00000500000000000000" pitchFamily="2" charset="0"/>
                          <a:ea typeface="+mn-ea"/>
                          <a:cs typeface="+mn-cs"/>
                          <a:sym typeface="Raleway"/>
                        </a:rPr>
                        <a:t>Socio principal </a:t>
                      </a:r>
                      <a:r>
                        <a:rPr lang="es-ES" sz="1100" b="1" kern="1200" cap="all" baseline="0" err="1">
                          <a:solidFill>
                            <a:schemeClr val="bg1"/>
                          </a:solidFill>
                          <a:latin typeface="Montserrat" panose="00000500000000000000" pitchFamily="2" charset="0"/>
                          <a:ea typeface="+mn-ea"/>
                          <a:cs typeface="+mn-cs"/>
                          <a:sym typeface="Raleway"/>
                        </a:rPr>
                        <a:t>feder</a:t>
                      </a:r>
                      <a:endParaRPr sz="1100" b="1" kern="1200" cap="all" baseline="0">
                        <a:solidFill>
                          <a:schemeClr val="bg1"/>
                        </a:solidFill>
                        <a:latin typeface="Montserrat" panose="00000500000000000000" pitchFamily="2" charset="0"/>
                        <a:ea typeface="+mn-ea"/>
                        <a:cs typeface="+mn-cs"/>
                        <a:sym typeface="Raleway"/>
                      </a:endParaRPr>
                    </a:p>
                  </a:txBody>
                  <a:tcPr marL="48768" marR="48768" marT="48768" marB="48768">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a:solidFill>
                            <a:schemeClr val="lt1"/>
                          </a:solidFill>
                          <a:latin typeface="Montserrat" panose="00000500000000000000" pitchFamily="2" charset="0"/>
                          <a:ea typeface="Raleway"/>
                          <a:cs typeface="Raleway"/>
                          <a:sym typeface="Raleway"/>
                        </a:rPr>
                        <a:t>Región</a:t>
                      </a:r>
                      <a:endParaRPr sz="1100" b="1" cap="all" baseline="0">
                        <a:solidFill>
                          <a:schemeClr val="lt1"/>
                        </a:solidFill>
                        <a:latin typeface="Montserrat" panose="00000500000000000000" pitchFamily="2" charset="0"/>
                        <a:ea typeface="Raleway"/>
                        <a:cs typeface="Raleway"/>
                        <a:sym typeface="Raleway"/>
                      </a:endParaRPr>
                    </a:p>
                  </a:txBody>
                  <a:tcPr marL="48768" marR="48768" marT="48768" marB="48768">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a:solidFill>
                            <a:schemeClr val="lt1"/>
                          </a:solidFill>
                          <a:latin typeface="Montserrat" panose="00000500000000000000" pitchFamily="2" charset="0"/>
                          <a:ea typeface="Raleway"/>
                          <a:cs typeface="Raleway"/>
                          <a:sym typeface="Raleway"/>
                        </a:rPr>
                        <a:t>Coste Total</a:t>
                      </a:r>
                      <a:endParaRPr sz="1100" b="1" cap="all" baseline="0">
                        <a:solidFill>
                          <a:schemeClr val="lt1"/>
                        </a:solidFill>
                        <a:latin typeface="Montserrat" panose="00000500000000000000" pitchFamily="2" charset="0"/>
                        <a:ea typeface="Raleway"/>
                        <a:cs typeface="Raleway"/>
                        <a:sym typeface="Raleway"/>
                      </a:endParaRPr>
                    </a:p>
                  </a:txBody>
                  <a:tcPr marL="48768" marR="48768" marT="48768" marB="48768">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a:solidFill>
                            <a:schemeClr val="lt1"/>
                          </a:solidFill>
                          <a:latin typeface="Montserrat" panose="00000500000000000000" pitchFamily="2" charset="0"/>
                          <a:ea typeface="Raleway"/>
                          <a:cs typeface="Raleway"/>
                          <a:sym typeface="Raleway"/>
                        </a:rPr>
                        <a:t>FEDER</a:t>
                      </a:r>
                      <a:endParaRPr sz="1100" b="1" cap="all" baseline="0">
                        <a:solidFill>
                          <a:schemeClr val="lt1"/>
                        </a:solidFill>
                        <a:latin typeface="Montserrat" panose="00000500000000000000" pitchFamily="2" charset="0"/>
                        <a:ea typeface="Raleway"/>
                        <a:cs typeface="Raleway"/>
                        <a:sym typeface="Raleway"/>
                      </a:endParaRPr>
                    </a:p>
                  </a:txBody>
                  <a:tcPr marL="48768" marR="48768" marT="48768" marB="48768">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a:solidFill>
                            <a:schemeClr val="lt1"/>
                          </a:solidFill>
                          <a:latin typeface="Montserrat" panose="00000500000000000000" pitchFamily="2" charset="0"/>
                          <a:ea typeface="Raleway"/>
                          <a:cs typeface="Raleway"/>
                          <a:sym typeface="Raleway"/>
                        </a:rPr>
                        <a:t>Aportación Propia</a:t>
                      </a:r>
                      <a:endParaRPr sz="1100" b="1" cap="all" baseline="0">
                        <a:solidFill>
                          <a:schemeClr val="lt1"/>
                        </a:solidFill>
                        <a:latin typeface="Montserrat" panose="00000500000000000000" pitchFamily="2" charset="0"/>
                        <a:ea typeface="Raleway"/>
                        <a:cs typeface="Raleway"/>
                        <a:sym typeface="Raleway"/>
                      </a:endParaRPr>
                    </a:p>
                  </a:txBody>
                  <a:tcPr marL="48768" marR="48768" marT="48768" marB="48768">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a:solidFill>
                            <a:schemeClr val="lt1"/>
                          </a:solidFill>
                          <a:latin typeface="Montserrat" panose="00000500000000000000" pitchFamily="2" charset="0"/>
                          <a:ea typeface="Raleway"/>
                          <a:cs typeface="Raleway"/>
                          <a:sym typeface="Raleway"/>
                        </a:rPr>
                        <a:t>% participación</a:t>
                      </a:r>
                      <a:endParaRPr sz="1100" b="1" cap="all" baseline="0">
                        <a:solidFill>
                          <a:schemeClr val="lt1"/>
                        </a:solidFill>
                        <a:latin typeface="Montserrat" panose="00000500000000000000" pitchFamily="2" charset="0"/>
                        <a:ea typeface="Raleway"/>
                        <a:cs typeface="Raleway"/>
                        <a:sym typeface="Raleway"/>
                      </a:endParaRPr>
                    </a:p>
                  </a:txBody>
                  <a:tcPr marL="48768" marR="48768" marT="48768" marB="48768">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006690"/>
                    </a:solidFill>
                  </a:tcPr>
                </a:tc>
                <a:extLst>
                  <a:ext uri="{0D108BD9-81ED-4DB2-BD59-A6C34878D82A}">
                    <a16:rowId xmlns:a16="http://schemas.microsoft.com/office/drawing/2014/main" val="10000"/>
                  </a:ext>
                </a:extLst>
              </a:tr>
              <a:tr h="380036">
                <a:tc>
                  <a:txBody>
                    <a:bodyPr/>
                    <a:lstStyle/>
                    <a:p>
                      <a:pPr marL="0" lvl="0" indent="0" algn="l" rtl="0">
                        <a:spcBef>
                          <a:spcPts val="0"/>
                        </a:spcBef>
                        <a:spcAft>
                          <a:spcPts val="0"/>
                        </a:spcAft>
                        <a:buNone/>
                      </a:pPr>
                      <a:r>
                        <a:rPr lang="es-ES" sz="1100" b="1" kern="1200">
                          <a:solidFill>
                            <a:schemeClr val="tx1"/>
                          </a:solidFill>
                          <a:latin typeface="Montserrat" panose="00000500000000000000" pitchFamily="2" charset="0"/>
                          <a:ea typeface="+mn-ea"/>
                          <a:cs typeface="+mn-cs"/>
                          <a:sym typeface="Raleway"/>
                        </a:rPr>
                        <a:t>Universidad de Las Palmas (ULPGC)</a:t>
                      </a:r>
                    </a:p>
                  </a:txBody>
                  <a:tcPr marL="48768" marR="48768" marT="48768" marB="48768">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n" sz="1100">
                          <a:solidFill>
                            <a:schemeClr val="dk1"/>
                          </a:solidFill>
                          <a:latin typeface="Montserrat" panose="00000500000000000000" pitchFamily="2" charset="0"/>
                          <a:ea typeface="Raleway"/>
                          <a:cs typeface="Raleway"/>
                          <a:sym typeface="Raleway"/>
                        </a:rPr>
                        <a:t>Canarias</a:t>
                      </a:r>
                      <a:endParaRPr sz="1100">
                        <a:solidFill>
                          <a:schemeClr val="dk1"/>
                        </a:solidFill>
                        <a:latin typeface="Montserrat" panose="00000500000000000000" pitchFamily="2" charset="0"/>
                        <a:ea typeface="Raleway"/>
                        <a:cs typeface="Raleway"/>
                        <a:sym typeface="Raleway"/>
                      </a:endParaRPr>
                    </a:p>
                  </a:txBody>
                  <a:tcPr marL="48768" marR="48768" marT="48768" marB="48768">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s-ES" sz="1100">
                          <a:latin typeface="Montserrat" panose="00000500000000000000" pitchFamily="2" charset="0"/>
                        </a:rPr>
                        <a:t>525.322,13€</a:t>
                      </a:r>
                      <a:endParaRPr sz="1100">
                        <a:solidFill>
                          <a:schemeClr val="dk1"/>
                        </a:solidFill>
                        <a:latin typeface="Montserrat" panose="00000500000000000000" pitchFamily="2" charset="0"/>
                        <a:ea typeface="Raleway"/>
                        <a:cs typeface="Raleway"/>
                        <a:sym typeface="Raleway"/>
                      </a:endParaRPr>
                    </a:p>
                  </a:txBody>
                  <a:tcPr marL="48768" marR="48768" marT="48768" marB="48768">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s-ES" sz="1100">
                          <a:latin typeface="Montserrat" panose="00000500000000000000" pitchFamily="2" charset="0"/>
                        </a:rPr>
                        <a:t>446.523,81€</a:t>
                      </a:r>
                      <a:endParaRPr sz="1100">
                        <a:solidFill>
                          <a:schemeClr val="dk1"/>
                        </a:solidFill>
                        <a:latin typeface="Montserrat" panose="00000500000000000000" pitchFamily="2" charset="0"/>
                        <a:ea typeface="Raleway"/>
                        <a:cs typeface="Raleway"/>
                        <a:sym typeface="Raleway"/>
                      </a:endParaRPr>
                    </a:p>
                  </a:txBody>
                  <a:tcPr marL="48768" marR="48768" marT="48768" marB="48768">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s-ES" sz="1100" b="0" i="0" u="none" strike="noStrike" cap="none" spc="0" baseline="0">
                          <a:solidFill>
                            <a:schemeClr val="tx1"/>
                          </a:solidFill>
                          <a:uFillTx/>
                          <a:latin typeface="Montserrat" panose="00000500000000000000" pitchFamily="2" charset="0"/>
                          <a:ea typeface="+mn-ea"/>
                          <a:cs typeface="+mn-cs"/>
                          <a:sym typeface="Helvetica Neue"/>
                        </a:rPr>
                        <a:t>78.798,32€</a:t>
                      </a:r>
                      <a:endParaRPr sz="1100" b="0" i="0" u="none" strike="noStrike" cap="none" spc="0" baseline="0">
                        <a:solidFill>
                          <a:schemeClr val="tx1"/>
                        </a:solidFill>
                        <a:uFillTx/>
                        <a:latin typeface="Montserrat" panose="00000500000000000000" pitchFamily="2" charset="0"/>
                        <a:ea typeface="+mn-ea"/>
                        <a:cs typeface="+mn-cs"/>
                        <a:sym typeface="Raleway"/>
                      </a:endParaRPr>
                    </a:p>
                  </a:txBody>
                  <a:tcPr marL="48768" marR="48768" marT="48768" marB="48768">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s-ES" sz="1100" b="0" i="0" u="none" strike="noStrike" cap="none" spc="0" baseline="0">
                          <a:solidFill>
                            <a:schemeClr val="tx1"/>
                          </a:solidFill>
                          <a:uFillTx/>
                          <a:latin typeface="Montserrat" panose="00000500000000000000" pitchFamily="2" charset="0"/>
                          <a:ea typeface="+mn-ea"/>
                          <a:cs typeface="+mn-cs"/>
                          <a:sym typeface="Raleway"/>
                        </a:rPr>
                        <a:t>28%</a:t>
                      </a:r>
                      <a:endParaRPr sz="1100" b="0" i="0" u="none" strike="noStrike" cap="none" spc="0" baseline="0">
                        <a:solidFill>
                          <a:schemeClr val="tx1"/>
                        </a:solidFill>
                        <a:uFillTx/>
                        <a:latin typeface="Montserrat" panose="00000500000000000000" pitchFamily="2" charset="0"/>
                        <a:ea typeface="+mn-ea"/>
                        <a:cs typeface="+mn-cs"/>
                        <a:sym typeface="Raleway"/>
                      </a:endParaRPr>
                    </a:p>
                  </a:txBody>
                  <a:tcPr marL="48768" marR="48768" marT="48768" marB="48768">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51580607"/>
                  </a:ext>
                </a:extLst>
              </a:tr>
              <a:tr h="350898">
                <a:tc>
                  <a:txBody>
                    <a:bodyPr/>
                    <a:lstStyle/>
                    <a:p>
                      <a:pPr marL="0" lvl="0" indent="0" algn="ctr" rtl="0">
                        <a:spcBef>
                          <a:spcPts val="0"/>
                        </a:spcBef>
                        <a:spcAft>
                          <a:spcPts val="0"/>
                        </a:spcAft>
                        <a:buNone/>
                      </a:pPr>
                      <a:r>
                        <a:rPr lang="es-ES" sz="1100" b="1" kern="1200" cap="all" baseline="0">
                          <a:solidFill>
                            <a:schemeClr val="bg1"/>
                          </a:solidFill>
                          <a:latin typeface="Montserrat" panose="00000500000000000000" pitchFamily="2" charset="0"/>
                          <a:ea typeface="+mn-ea"/>
                          <a:cs typeface="+mn-cs"/>
                          <a:sym typeface="Raleway"/>
                        </a:rPr>
                        <a:t>SOCIOS FEDER</a:t>
                      </a:r>
                      <a:endParaRPr sz="1100" b="1" kern="1200" cap="all" baseline="0">
                        <a:solidFill>
                          <a:schemeClr val="bg1"/>
                        </a:solidFill>
                        <a:latin typeface="Montserrat" panose="00000500000000000000" pitchFamily="2" charset="0"/>
                        <a:ea typeface="+mn-ea"/>
                        <a:cs typeface="+mn-cs"/>
                        <a:sym typeface="Raleway"/>
                      </a:endParaRPr>
                    </a:p>
                  </a:txBody>
                  <a:tcPr marL="48768" marR="48768" marT="48768" marB="48768">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a:solidFill>
                            <a:schemeClr val="lt1"/>
                          </a:solidFill>
                          <a:latin typeface="Montserrat" panose="00000500000000000000" pitchFamily="2" charset="0"/>
                          <a:ea typeface="Raleway"/>
                          <a:cs typeface="Raleway"/>
                          <a:sym typeface="Raleway"/>
                        </a:rPr>
                        <a:t>Región</a:t>
                      </a:r>
                      <a:endParaRPr sz="1100" b="1" cap="all" baseline="0">
                        <a:solidFill>
                          <a:schemeClr val="lt1"/>
                        </a:solidFill>
                        <a:latin typeface="Montserrat" panose="00000500000000000000" pitchFamily="2" charset="0"/>
                        <a:ea typeface="Raleway"/>
                        <a:cs typeface="Raleway"/>
                        <a:sym typeface="Raleway"/>
                      </a:endParaRPr>
                    </a:p>
                  </a:txBody>
                  <a:tcPr marL="48768" marR="48768" marT="48768" marB="48768">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a:solidFill>
                            <a:schemeClr val="lt1"/>
                          </a:solidFill>
                          <a:latin typeface="Montserrat" panose="00000500000000000000" pitchFamily="2" charset="0"/>
                          <a:ea typeface="Raleway"/>
                          <a:cs typeface="Raleway"/>
                          <a:sym typeface="Raleway"/>
                        </a:rPr>
                        <a:t>Coste Total</a:t>
                      </a:r>
                      <a:endParaRPr sz="1100" b="1" cap="all" baseline="0">
                        <a:solidFill>
                          <a:schemeClr val="lt1"/>
                        </a:solidFill>
                        <a:latin typeface="Montserrat" panose="00000500000000000000" pitchFamily="2" charset="0"/>
                        <a:ea typeface="Raleway"/>
                        <a:cs typeface="Raleway"/>
                        <a:sym typeface="Raleway"/>
                      </a:endParaRPr>
                    </a:p>
                  </a:txBody>
                  <a:tcPr marL="48768" marR="48768" marT="48768" marB="48768">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a:solidFill>
                            <a:schemeClr val="lt1"/>
                          </a:solidFill>
                          <a:latin typeface="Montserrat" panose="00000500000000000000" pitchFamily="2" charset="0"/>
                          <a:ea typeface="Raleway"/>
                          <a:cs typeface="Raleway"/>
                          <a:sym typeface="Raleway"/>
                        </a:rPr>
                        <a:t>FEDER</a:t>
                      </a:r>
                      <a:endParaRPr sz="1100" b="1" cap="all" baseline="0">
                        <a:solidFill>
                          <a:schemeClr val="lt1"/>
                        </a:solidFill>
                        <a:latin typeface="Montserrat" panose="00000500000000000000" pitchFamily="2" charset="0"/>
                        <a:ea typeface="Raleway"/>
                        <a:cs typeface="Raleway"/>
                        <a:sym typeface="Raleway"/>
                      </a:endParaRPr>
                    </a:p>
                  </a:txBody>
                  <a:tcPr marL="48768" marR="48768" marT="48768" marB="48768">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a:solidFill>
                            <a:schemeClr val="lt1"/>
                          </a:solidFill>
                          <a:latin typeface="Montserrat" panose="00000500000000000000" pitchFamily="2" charset="0"/>
                          <a:ea typeface="Raleway"/>
                          <a:cs typeface="Raleway"/>
                          <a:sym typeface="Raleway"/>
                        </a:rPr>
                        <a:t>Aportación Propia</a:t>
                      </a:r>
                      <a:endParaRPr sz="1100" b="1" cap="all" baseline="0">
                        <a:solidFill>
                          <a:schemeClr val="lt1"/>
                        </a:solidFill>
                        <a:latin typeface="Montserrat" panose="00000500000000000000" pitchFamily="2" charset="0"/>
                        <a:ea typeface="Raleway"/>
                        <a:cs typeface="Raleway"/>
                        <a:sym typeface="Raleway"/>
                      </a:endParaRPr>
                    </a:p>
                  </a:txBody>
                  <a:tcPr marL="48768" marR="48768" marT="48768" marB="48768">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a:solidFill>
                            <a:schemeClr val="lt1"/>
                          </a:solidFill>
                          <a:latin typeface="Montserrat" panose="00000500000000000000" pitchFamily="2" charset="0"/>
                          <a:ea typeface="Raleway"/>
                          <a:cs typeface="Raleway"/>
                          <a:sym typeface="Raleway"/>
                        </a:rPr>
                        <a:t>% participación</a:t>
                      </a:r>
                      <a:endParaRPr sz="1100" b="1" cap="all" baseline="0">
                        <a:solidFill>
                          <a:schemeClr val="lt1"/>
                        </a:solidFill>
                        <a:latin typeface="Montserrat" panose="00000500000000000000" pitchFamily="2" charset="0"/>
                        <a:ea typeface="Raleway"/>
                        <a:cs typeface="Raleway"/>
                        <a:sym typeface="Raleway"/>
                      </a:endParaRPr>
                    </a:p>
                  </a:txBody>
                  <a:tcPr marL="48768" marR="48768" marT="48768" marB="48768">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006690"/>
                    </a:solidFill>
                  </a:tcPr>
                </a:tc>
                <a:extLst>
                  <a:ext uri="{0D108BD9-81ED-4DB2-BD59-A6C34878D82A}">
                    <a16:rowId xmlns:a16="http://schemas.microsoft.com/office/drawing/2014/main" val="2431787888"/>
                  </a:ext>
                </a:extLst>
              </a:tr>
              <a:tr h="292183">
                <a:tc>
                  <a:txBody>
                    <a:bodyPr/>
                    <a:lstStyle/>
                    <a:p>
                      <a:pPr algn="just" fontAlgn="ctr">
                        <a:buNone/>
                      </a:pPr>
                      <a:r>
                        <a:rPr lang="pt-BR" sz="1100" b="1" i="0" u="none" strike="noStrike" kern="1200" cap="none" spc="0" baseline="0">
                          <a:solidFill>
                            <a:schemeClr val="tx1"/>
                          </a:solidFill>
                          <a:uFillTx/>
                          <a:latin typeface="Montserrat" panose="00000500000000000000" pitchFamily="2" charset="0"/>
                          <a:ea typeface="+mn-ea"/>
                          <a:cs typeface="+mn-cs"/>
                          <a:sym typeface="Helvetica Neue"/>
                        </a:rPr>
                        <a:t>Centro </a:t>
                      </a:r>
                      <a:r>
                        <a:rPr lang="pt-BR" sz="1100" b="1" i="0" u="none" strike="noStrike" kern="1200" cap="none" spc="0" baseline="0" err="1">
                          <a:solidFill>
                            <a:schemeClr val="tx1"/>
                          </a:solidFill>
                          <a:uFillTx/>
                          <a:latin typeface="Montserrat" panose="00000500000000000000" pitchFamily="2" charset="0"/>
                          <a:ea typeface="+mn-ea"/>
                          <a:cs typeface="+mn-cs"/>
                          <a:sym typeface="Helvetica Neue"/>
                        </a:rPr>
                        <a:t>Tecnologico</a:t>
                      </a:r>
                      <a:r>
                        <a:rPr lang="pt-BR" sz="1100" b="1" i="0" u="none" strike="noStrike" kern="1200" cap="none" spc="0" baseline="0">
                          <a:solidFill>
                            <a:schemeClr val="tx1"/>
                          </a:solidFill>
                          <a:uFillTx/>
                          <a:latin typeface="Montserrat" panose="00000500000000000000" pitchFamily="2" charset="0"/>
                          <a:ea typeface="+mn-ea"/>
                          <a:cs typeface="+mn-cs"/>
                          <a:sym typeface="Helvetica Neue"/>
                        </a:rPr>
                        <a:t> de </a:t>
                      </a:r>
                      <a:r>
                        <a:rPr lang="pt-BR" sz="1100" b="1" i="0" u="none" strike="noStrike" kern="1200" cap="none" spc="0" baseline="0" err="1">
                          <a:solidFill>
                            <a:schemeClr val="tx1"/>
                          </a:solidFill>
                          <a:uFillTx/>
                          <a:latin typeface="Montserrat" panose="00000500000000000000" pitchFamily="2" charset="0"/>
                          <a:ea typeface="+mn-ea"/>
                          <a:cs typeface="+mn-cs"/>
                          <a:sym typeface="Helvetica Neue"/>
                        </a:rPr>
                        <a:t>Ciencias</a:t>
                      </a:r>
                      <a:r>
                        <a:rPr lang="pt-BR" sz="1100" b="1" i="0" u="none" strike="noStrike" kern="1200" cap="none" spc="0" baseline="0">
                          <a:solidFill>
                            <a:schemeClr val="tx1"/>
                          </a:solidFill>
                          <a:uFillTx/>
                          <a:latin typeface="Montserrat" panose="00000500000000000000" pitchFamily="2" charset="0"/>
                          <a:ea typeface="+mn-ea"/>
                          <a:cs typeface="+mn-cs"/>
                          <a:sym typeface="Helvetica Neue"/>
                        </a:rPr>
                        <a:t> Marinas – CETECIMA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r>
                        <a:rPr lang="en" sz="1100" b="0" i="0" u="none" strike="noStrike" cap="none" spc="0" baseline="0">
                          <a:solidFill>
                            <a:schemeClr val="dk1"/>
                          </a:solidFill>
                          <a:uFillTx/>
                          <a:latin typeface="Montserrat" panose="00000500000000000000" pitchFamily="2" charset="0"/>
                          <a:ea typeface="Raleway"/>
                          <a:cs typeface="Raleway"/>
                          <a:sym typeface="Raleway"/>
                        </a:rPr>
                        <a:t>Canaria</a:t>
                      </a:r>
                      <a:endParaRPr sz="1100" b="0" i="0" u="none" strike="noStrike" cap="none" spc="0" baseline="0">
                        <a:solidFill>
                          <a:schemeClr val="dk1"/>
                        </a:solidFill>
                        <a:uFillTx/>
                        <a:latin typeface="Montserrat" panose="00000500000000000000" pitchFamily="2" charset="0"/>
                        <a:ea typeface="Raleway"/>
                        <a:cs typeface="Raleway"/>
                        <a:sym typeface="Raleway"/>
                      </a:endParaRPr>
                    </a:p>
                  </a:txBody>
                  <a:tcPr marL="48768" marR="48768" marT="48768" marB="48768">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106.768,93€</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90.753,59€</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16.015,34€</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6%</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92183">
                <a:tc>
                  <a:txBody>
                    <a:bodyPr/>
                    <a:lstStyle/>
                    <a:p>
                      <a:pPr algn="just" fontAlgn="ctr">
                        <a:buNone/>
                      </a:pPr>
                      <a:r>
                        <a:rPr lang="es-ES" sz="1100" b="1" i="0" u="none" strike="noStrike" kern="1200" cap="none" spc="0" baseline="0">
                          <a:solidFill>
                            <a:schemeClr val="tx1"/>
                          </a:solidFill>
                          <a:uFillTx/>
                          <a:latin typeface="Montserrat" panose="00000500000000000000" pitchFamily="2" charset="0"/>
                          <a:ea typeface="+mn-ea"/>
                          <a:cs typeface="+mn-cs"/>
                          <a:sym typeface="Helvetica Neue"/>
                        </a:rPr>
                        <a:t>Universidad de La Laguna (ULL)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r>
                        <a:rPr lang="en" sz="1100" b="0" i="0" u="none" strike="noStrike" cap="none" spc="0" baseline="0">
                          <a:solidFill>
                            <a:schemeClr val="dk1"/>
                          </a:solidFill>
                          <a:uFillTx/>
                          <a:latin typeface="Montserrat" panose="00000500000000000000" pitchFamily="2" charset="0"/>
                          <a:ea typeface="Raleway"/>
                          <a:cs typeface="Raleway"/>
                          <a:sym typeface="Raleway"/>
                        </a:rPr>
                        <a:t>Canarias</a:t>
                      </a:r>
                      <a:endParaRPr sz="1100" b="0" i="0" u="none" strike="noStrike" cap="none" spc="0" baseline="0">
                        <a:solidFill>
                          <a:schemeClr val="dk1"/>
                        </a:solidFill>
                        <a:uFillTx/>
                        <a:latin typeface="Montserrat" panose="00000500000000000000" pitchFamily="2" charset="0"/>
                        <a:ea typeface="Raleway"/>
                        <a:cs typeface="Raleway"/>
                        <a:sym typeface="Raleway"/>
                      </a:endParaRPr>
                    </a:p>
                  </a:txBody>
                  <a:tcPr marL="48768" marR="48768" marT="48768" marB="48768">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278.204,67€</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236.473,97€</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41.730,70€</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15%</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79922">
                <a:tc>
                  <a:txBody>
                    <a:bodyPr/>
                    <a:lstStyle/>
                    <a:p>
                      <a:pPr algn="just" fontAlgn="ctr">
                        <a:buNone/>
                      </a:pPr>
                      <a:r>
                        <a:rPr lang="es-ES" sz="1100" b="1" i="0" u="none" strike="noStrike" kern="1200" cap="none" spc="0" baseline="0">
                          <a:solidFill>
                            <a:schemeClr val="tx1"/>
                          </a:solidFill>
                          <a:uFillTx/>
                          <a:latin typeface="Montserrat" panose="00000500000000000000" pitchFamily="2" charset="0"/>
                          <a:ea typeface="+mn-ea"/>
                          <a:cs typeface="+mn-cs"/>
                          <a:sym typeface="Helvetica Neue"/>
                        </a:rPr>
                        <a:t>Federación provincial de la Pyme del Metal y las Nuevas Tecnologías de Las Palmas (FEMEPA)</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r>
                        <a:rPr lang="en" sz="1100" b="0" i="0" u="none" strike="noStrike" cap="none" spc="0" baseline="0">
                          <a:solidFill>
                            <a:schemeClr val="dk1"/>
                          </a:solidFill>
                          <a:uFillTx/>
                          <a:latin typeface="Montserrat" panose="00000500000000000000" pitchFamily="2" charset="0"/>
                          <a:ea typeface="Raleway"/>
                          <a:cs typeface="Raleway"/>
                          <a:sym typeface="Raleway"/>
                        </a:rPr>
                        <a:t>Canarias</a:t>
                      </a:r>
                      <a:endParaRPr sz="1100" b="0" i="0" u="none" strike="noStrike" cap="none" spc="0" baseline="0">
                        <a:solidFill>
                          <a:schemeClr val="dk1"/>
                        </a:solidFill>
                        <a:uFillTx/>
                        <a:latin typeface="Montserrat" panose="00000500000000000000" pitchFamily="2" charset="0"/>
                        <a:ea typeface="Raleway"/>
                        <a:cs typeface="Raleway"/>
                        <a:sym typeface="Raleway"/>
                      </a:endParaRPr>
                    </a:p>
                  </a:txBody>
                  <a:tcPr marL="48768" marR="48768" marT="48768" marB="48768">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160.757,63€</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136.643,99€</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24.113,64€</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9%</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866336319"/>
                  </a:ext>
                </a:extLst>
              </a:tr>
              <a:tr h="379922">
                <a:tc>
                  <a:txBody>
                    <a:bodyPr/>
                    <a:lstStyle/>
                    <a:p>
                      <a:pPr algn="just" fontAlgn="ctr">
                        <a:buNone/>
                      </a:pPr>
                      <a:r>
                        <a:rPr lang="pt-BR" sz="1100" b="1" i="0" u="none" strike="noStrike" kern="1200" cap="none" spc="0" baseline="0">
                          <a:solidFill>
                            <a:schemeClr val="tx1"/>
                          </a:solidFill>
                          <a:uFillTx/>
                          <a:latin typeface="Montserrat" panose="00000500000000000000" pitchFamily="2" charset="0"/>
                          <a:ea typeface="+mn-ea"/>
                          <a:cs typeface="+mn-cs"/>
                          <a:sym typeface="Helvetica Neue"/>
                        </a:rPr>
                        <a:t>Secretaria Regional de Agricultura e Pescas Direção Regional de Pescas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marL="0" lvl="0" indent="0" algn="ctr" rtl="0">
                        <a:spcBef>
                          <a:spcPts val="0"/>
                        </a:spcBef>
                        <a:spcAft>
                          <a:spcPts val="0"/>
                        </a:spcAft>
                        <a:buNone/>
                      </a:pPr>
                      <a:r>
                        <a:rPr lang="en" sz="1100" b="0" i="0" u="none" strike="noStrike" cap="none" spc="0" baseline="0">
                          <a:solidFill>
                            <a:schemeClr val="dk1"/>
                          </a:solidFill>
                          <a:uFillTx/>
                          <a:latin typeface="Montserrat" panose="00000500000000000000" pitchFamily="2" charset="0"/>
                          <a:ea typeface="Raleway"/>
                          <a:cs typeface="Raleway"/>
                          <a:sym typeface="Raleway"/>
                        </a:rPr>
                        <a:t>Madeira</a:t>
                      </a:r>
                      <a:endParaRPr sz="1100" b="0" i="0" u="none" strike="noStrike" cap="none" spc="0" baseline="0">
                        <a:solidFill>
                          <a:schemeClr val="dk1"/>
                        </a:solidFill>
                        <a:uFillTx/>
                        <a:latin typeface="Montserrat" panose="00000500000000000000" pitchFamily="2" charset="0"/>
                        <a:ea typeface="Raleway"/>
                        <a:cs typeface="Raleway"/>
                        <a:sym typeface="Raleway"/>
                      </a:endParaRPr>
                    </a:p>
                  </a:txBody>
                  <a:tcPr marL="48768" marR="48768" marT="48768" marB="48768">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196.676,73€</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167.175,22€</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29.501,51€</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11%</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79922">
                <a:tc>
                  <a:txBody>
                    <a:bodyPr/>
                    <a:lstStyle/>
                    <a:p>
                      <a:pPr algn="just" fontAlgn="ctr">
                        <a:buNone/>
                      </a:pPr>
                      <a:r>
                        <a:rPr lang="pt-BR" sz="1100" b="1" i="0" u="none" strike="noStrike" kern="1200" cap="none" spc="0" baseline="0">
                          <a:solidFill>
                            <a:schemeClr val="tx1"/>
                          </a:solidFill>
                          <a:uFillTx/>
                          <a:latin typeface="Montserrat" panose="00000500000000000000" pitchFamily="2" charset="0"/>
                          <a:ea typeface="+mn-ea"/>
                          <a:cs typeface="+mn-cs"/>
                          <a:sym typeface="Helvetica Neue"/>
                        </a:rPr>
                        <a:t>Secretaria Regional de Saúde e Proteção Civil Direção Regional da Saúde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r>
                        <a:rPr lang="en" sz="1100" b="0" i="0" u="none" strike="noStrike" cap="none" spc="0" baseline="0">
                          <a:solidFill>
                            <a:schemeClr val="dk1"/>
                          </a:solidFill>
                          <a:uFillTx/>
                          <a:latin typeface="Montserrat" panose="00000500000000000000" pitchFamily="2" charset="0"/>
                          <a:ea typeface="Raleway"/>
                          <a:cs typeface="Raleway"/>
                          <a:sym typeface="Raleway"/>
                        </a:rPr>
                        <a:t>Madeira</a:t>
                      </a:r>
                      <a:endParaRPr sz="1100" b="0" i="0" u="none" strike="noStrike" cap="none" spc="0" baseline="0">
                        <a:solidFill>
                          <a:schemeClr val="dk1"/>
                        </a:solidFill>
                        <a:uFillTx/>
                        <a:latin typeface="Montserrat" panose="00000500000000000000" pitchFamily="2" charset="0"/>
                        <a:ea typeface="Raleway"/>
                        <a:cs typeface="Raleway"/>
                        <a:sym typeface="Raleway"/>
                      </a:endParaRPr>
                    </a:p>
                  </a:txBody>
                  <a:tcPr marL="48768" marR="48768" marT="48768" marB="48768">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168.021,22€</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142.818,04€</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25.203,18€</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9%</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350898">
                <a:tc>
                  <a:txBody>
                    <a:bodyPr/>
                    <a:lstStyle/>
                    <a:p>
                      <a:pPr algn="just" fontAlgn="ctr">
                        <a:buNone/>
                      </a:pPr>
                      <a:r>
                        <a:rPr lang="es-ES" sz="1100" b="1" i="0" u="none" strike="noStrike" kern="1200" cap="none" spc="0" baseline="0" err="1">
                          <a:solidFill>
                            <a:schemeClr val="tx1"/>
                          </a:solidFill>
                          <a:uFillTx/>
                          <a:latin typeface="Montserrat" panose="00000500000000000000" pitchFamily="2" charset="0"/>
                          <a:ea typeface="+mn-ea"/>
                          <a:cs typeface="+mn-cs"/>
                          <a:sym typeface="Helvetica Neue"/>
                        </a:rPr>
                        <a:t>Universidade</a:t>
                      </a:r>
                      <a:r>
                        <a:rPr lang="es-ES" sz="1100" b="1" i="0" u="none" strike="noStrike" kern="1200" cap="none" spc="0" baseline="0">
                          <a:solidFill>
                            <a:schemeClr val="tx1"/>
                          </a:solidFill>
                          <a:uFillTx/>
                          <a:latin typeface="Montserrat" panose="00000500000000000000" pitchFamily="2" charset="0"/>
                          <a:ea typeface="+mn-ea"/>
                          <a:cs typeface="+mn-cs"/>
                          <a:sym typeface="Helvetica Neue"/>
                        </a:rPr>
                        <a:t> da Madeira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r>
                        <a:rPr lang="en" sz="1100" b="0" i="0" u="none" strike="noStrike" cap="none" spc="0" baseline="0">
                          <a:solidFill>
                            <a:schemeClr val="dk1"/>
                          </a:solidFill>
                          <a:uFillTx/>
                          <a:latin typeface="Montserrat" panose="00000500000000000000" pitchFamily="2" charset="0"/>
                          <a:ea typeface="Raleway"/>
                          <a:cs typeface="Raleway"/>
                          <a:sym typeface="Raleway"/>
                        </a:rPr>
                        <a:t>Madeira</a:t>
                      </a:r>
                      <a:endParaRPr sz="1100" b="0" i="0" u="none" strike="noStrike" cap="none" spc="0" baseline="0">
                        <a:solidFill>
                          <a:schemeClr val="dk1"/>
                        </a:solidFill>
                        <a:uFillTx/>
                        <a:latin typeface="Montserrat" panose="00000500000000000000" pitchFamily="2" charset="0"/>
                        <a:ea typeface="Raleway"/>
                        <a:cs typeface="Raleway"/>
                        <a:sym typeface="Raleway"/>
                      </a:endParaRPr>
                    </a:p>
                  </a:txBody>
                  <a:tcPr marL="48768" marR="48768" marT="48768" marB="48768">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284.875,51€</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242.144,18€</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42.731,33€</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15%</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391329">
                <a:tc>
                  <a:txBody>
                    <a:bodyPr/>
                    <a:lstStyle/>
                    <a:p>
                      <a:pPr algn="just" fontAlgn="ctr">
                        <a:buNone/>
                      </a:pPr>
                      <a:r>
                        <a:rPr lang="pt-BR" sz="1100" b="1" i="0" u="none" strike="noStrike" kern="1200" cap="none" spc="0" baseline="0">
                          <a:solidFill>
                            <a:schemeClr val="tx1"/>
                          </a:solidFill>
                          <a:uFillTx/>
                          <a:latin typeface="Montserrat" panose="00000500000000000000" pitchFamily="2" charset="0"/>
                          <a:ea typeface="+mn-ea"/>
                          <a:cs typeface="+mn-cs"/>
                          <a:sym typeface="Helvetica Neue"/>
                        </a:rPr>
                        <a:t>Secretaria Regional do Mar e das Pescas Direção Regional das Pescas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r>
                        <a:rPr lang="en" sz="1100" b="0" i="0" u="none" strike="noStrike" cap="none" spc="0" baseline="0">
                          <a:solidFill>
                            <a:schemeClr val="dk1"/>
                          </a:solidFill>
                          <a:uFillTx/>
                          <a:latin typeface="Montserrat" panose="00000500000000000000" pitchFamily="2" charset="0"/>
                          <a:ea typeface="Raleway"/>
                          <a:cs typeface="Raleway"/>
                          <a:sym typeface="Raleway"/>
                        </a:rPr>
                        <a:t>Azores</a:t>
                      </a:r>
                      <a:endParaRPr sz="1100" b="0" i="0" u="none" strike="noStrike" cap="none" spc="0" baseline="0">
                        <a:solidFill>
                          <a:schemeClr val="dk1"/>
                        </a:solidFill>
                        <a:uFillTx/>
                        <a:latin typeface="Montserrat" panose="00000500000000000000" pitchFamily="2" charset="0"/>
                        <a:ea typeface="Raleway"/>
                        <a:cs typeface="Raleway"/>
                        <a:sym typeface="Raleway"/>
                      </a:endParaRPr>
                    </a:p>
                  </a:txBody>
                  <a:tcPr marL="48768" marR="48768" marT="48768" marB="48768">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151.924,19€</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129.135,56€</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22.788,63€</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8%</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308975">
                <a:tc gridSpan="2">
                  <a:txBody>
                    <a:bodyPr/>
                    <a:lstStyle/>
                    <a:p>
                      <a:pPr marL="0" marR="0" lvl="0" indent="0" algn="r" rtl="0">
                        <a:lnSpc>
                          <a:spcPct val="100000"/>
                        </a:lnSpc>
                        <a:spcBef>
                          <a:spcPts val="0"/>
                        </a:spcBef>
                        <a:spcAft>
                          <a:spcPts val="0"/>
                        </a:spcAft>
                        <a:buClr>
                          <a:srgbClr val="000000"/>
                        </a:buClr>
                        <a:buFont typeface="Arial"/>
                        <a:buNone/>
                      </a:pPr>
                      <a:r>
                        <a:rPr lang="es-ES" sz="1200" b="1" i="0" u="none" strike="noStrike" kern="1200" cap="all" spc="0" baseline="0">
                          <a:solidFill>
                            <a:schemeClr val="bg1"/>
                          </a:solidFill>
                          <a:uFillTx/>
                          <a:latin typeface="Montserrat" panose="00000500000000000000" pitchFamily="2" charset="0"/>
                          <a:ea typeface="+mn-ea"/>
                          <a:cs typeface="+mn-cs"/>
                          <a:sym typeface="Raleway"/>
                        </a:rPr>
                        <a:t>TOTAL</a:t>
                      </a:r>
                      <a:endParaRPr sz="1200" b="1" i="0" u="none" strike="noStrike" kern="1200" cap="all" spc="0" baseline="0">
                        <a:solidFill>
                          <a:schemeClr val="bg1"/>
                        </a:solidFill>
                        <a:uFillTx/>
                        <a:latin typeface="Montserrat" panose="00000500000000000000" pitchFamily="2" charset="0"/>
                        <a:ea typeface="+mn-ea"/>
                        <a:cs typeface="+mn-cs"/>
                        <a:sym typeface="Raleway"/>
                      </a:endParaRPr>
                    </a:p>
                  </a:txBody>
                  <a:tcPr marL="48768" marR="48768" marT="48768" marB="48768">
                    <a:lnL w="9525" cap="flat" cmpd="sng">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hMerge="1">
                  <a:txBody>
                    <a:bodyPr/>
                    <a:lstStyle/>
                    <a:p>
                      <a:pPr marL="0" lvl="0" indent="0" algn="ctr" rtl="0">
                        <a:spcBef>
                          <a:spcPts val="0"/>
                        </a:spcBef>
                        <a:spcAft>
                          <a:spcPts val="0"/>
                        </a:spcAft>
                        <a:buNone/>
                      </a:pPr>
                      <a:endParaRPr sz="900">
                        <a:solidFill>
                          <a:schemeClr val="dk1"/>
                        </a:solidFill>
                        <a:latin typeface="Raleway"/>
                        <a:ea typeface="Raleway"/>
                        <a:cs typeface="Raleway"/>
                        <a:sym typeface="Raleway"/>
                      </a:endParaRPr>
                    </a:p>
                  </a:txBody>
                  <a:tcPr marL="91425" marR="91425" marT="91425" marB="91425" anchor="ctr">
                    <a:lnL w="9525" cap="flat" cmpd="sng" algn="ctr">
                      <a:solidFill>
                        <a:schemeClr val="lt2"/>
                      </a:solidFill>
                      <a:prstDash val="solid"/>
                      <a:round/>
                      <a:headEnd type="none" w="sm" len="sm"/>
                      <a:tailEnd type="none" w="sm" len="sm"/>
                    </a:lnL>
                    <a:lnR w="9525" cap="flat" cmpd="sng" algn="ctr">
                      <a:solidFill>
                        <a:schemeClr val="lt2">
                          <a:alpha val="0"/>
                        </a:schemeClr>
                      </a:solidFill>
                      <a:prstDash val="solid"/>
                      <a:round/>
                      <a:headEnd type="none" w="sm" len="sm"/>
                      <a:tailEnd type="none" w="sm" len="sm"/>
                    </a:lnR>
                    <a:lnT w="9525" cap="flat" cmpd="sng" algn="ctr">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algn="ctr" fontAlgn="ctr">
                        <a:buNone/>
                      </a:pPr>
                      <a:r>
                        <a:rPr lang="es-ES" sz="1200" b="0" i="0" u="none" strike="noStrike" kern="1200" cap="all" spc="0" baseline="0">
                          <a:solidFill>
                            <a:schemeClr val="bg1"/>
                          </a:solidFill>
                          <a:uFillTx/>
                          <a:latin typeface="Montserrat" panose="00000500000000000000" pitchFamily="2" charset="0"/>
                          <a:ea typeface="+mn-ea"/>
                          <a:cs typeface="+mn-cs"/>
                          <a:sym typeface="Helvetica Neue"/>
                        </a:rPr>
                        <a:t>1.872.551,01€</a:t>
                      </a:r>
                    </a:p>
                  </a:txBody>
                  <a:tcPr marL="9525" marR="9525" marT="9525"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algn="ctr" fontAlgn="ctr">
                        <a:buNone/>
                      </a:pPr>
                      <a:r>
                        <a:rPr lang="es-ES" sz="1200" b="0" i="0" u="none" strike="noStrike" kern="1200" cap="all" spc="0" baseline="0">
                          <a:solidFill>
                            <a:schemeClr val="bg1"/>
                          </a:solidFill>
                          <a:uFillTx/>
                          <a:latin typeface="Montserrat" panose="00000500000000000000" pitchFamily="2" charset="0"/>
                          <a:ea typeface="+mn-ea"/>
                          <a:cs typeface="+mn-cs"/>
                          <a:sym typeface="Helvetica Neue"/>
                        </a:rPr>
                        <a:t>1.591.668,36€</a:t>
                      </a:r>
                    </a:p>
                  </a:txBody>
                  <a:tcPr marL="9525" marR="9525" marT="9525"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algn="ctr" fontAlgn="ctr">
                        <a:buNone/>
                      </a:pPr>
                      <a:r>
                        <a:rPr lang="es-ES" sz="1200" b="0" i="0" u="none" strike="noStrike" kern="1200" cap="all" spc="0" baseline="0">
                          <a:solidFill>
                            <a:schemeClr val="bg1"/>
                          </a:solidFill>
                          <a:uFillTx/>
                          <a:latin typeface="Montserrat" panose="00000500000000000000" pitchFamily="2" charset="0"/>
                          <a:ea typeface="+mn-ea"/>
                          <a:cs typeface="+mn-cs"/>
                          <a:sym typeface="Helvetica Neue"/>
                        </a:rPr>
                        <a:t>280.882,65€</a:t>
                      </a:r>
                    </a:p>
                  </a:txBody>
                  <a:tcPr marL="9525" marR="9525" marT="9525"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marR="0" lvl="0" indent="0" algn="ctr" rtl="0">
                        <a:lnSpc>
                          <a:spcPct val="100000"/>
                        </a:lnSpc>
                        <a:spcBef>
                          <a:spcPts val="0"/>
                        </a:spcBef>
                        <a:spcAft>
                          <a:spcPts val="0"/>
                        </a:spcAft>
                        <a:buClr>
                          <a:srgbClr val="000000"/>
                        </a:buClr>
                        <a:buFont typeface="Arial"/>
                        <a:buNone/>
                      </a:pPr>
                      <a:r>
                        <a:rPr lang="es-ES" sz="1200" b="0" i="0" u="none" strike="noStrike" kern="1200" cap="all" spc="0" baseline="0">
                          <a:solidFill>
                            <a:schemeClr val="bg1"/>
                          </a:solidFill>
                          <a:uFillTx/>
                          <a:latin typeface="Montserrat" panose="00000500000000000000" pitchFamily="2" charset="0"/>
                          <a:ea typeface="+mn-ea"/>
                          <a:cs typeface="+mn-cs"/>
                          <a:sym typeface="Raleway"/>
                        </a:rPr>
                        <a:t>100%</a:t>
                      </a:r>
                      <a:endParaRPr sz="1200" b="0" i="0" u="none" strike="noStrike" kern="1200" cap="all" spc="0" baseline="0">
                        <a:solidFill>
                          <a:schemeClr val="bg1"/>
                        </a:solidFill>
                        <a:uFillTx/>
                        <a:latin typeface="Montserrat" panose="00000500000000000000" pitchFamily="2" charset="0"/>
                        <a:ea typeface="+mn-ea"/>
                        <a:cs typeface="+mn-cs"/>
                        <a:sym typeface="Raleway"/>
                      </a:endParaRPr>
                    </a:p>
                  </a:txBody>
                  <a:tcPr marL="48768" marR="48768" marT="48768" marB="48768">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extLst>
                  <a:ext uri="{0D108BD9-81ED-4DB2-BD59-A6C34878D82A}">
                    <a16:rowId xmlns:a16="http://schemas.microsoft.com/office/drawing/2014/main" val="68906339"/>
                  </a:ext>
                </a:extLst>
              </a:tr>
            </a:tbl>
          </a:graphicData>
        </a:graphic>
      </p:graphicFrame>
      <p:graphicFrame>
        <p:nvGraphicFramePr>
          <p:cNvPr id="12" name="Tabla 11">
            <a:extLst>
              <a:ext uri="{FF2B5EF4-FFF2-40B4-BE49-F238E27FC236}">
                <a16:creationId xmlns:a16="http://schemas.microsoft.com/office/drawing/2014/main" id="{1E93DA72-F508-60B8-68A2-65D88D5EEF36}"/>
              </a:ext>
            </a:extLst>
          </p:cNvPr>
          <p:cNvGraphicFramePr>
            <a:graphicFrameLocks noGrp="1"/>
          </p:cNvGraphicFramePr>
          <p:nvPr>
            <p:extLst>
              <p:ext uri="{D42A27DB-BD31-4B8C-83A1-F6EECF244321}">
                <p14:modId xmlns:p14="http://schemas.microsoft.com/office/powerpoint/2010/main" val="1778727093"/>
              </p:ext>
            </p:extLst>
          </p:nvPr>
        </p:nvGraphicFramePr>
        <p:xfrm>
          <a:off x="904320" y="6680675"/>
          <a:ext cx="10975260" cy="251760"/>
        </p:xfrm>
        <a:graphic>
          <a:graphicData uri="http://schemas.openxmlformats.org/drawingml/2006/table">
            <a:tbl>
              <a:tblPr firstRow="1" bandRow="1">
                <a:tableStyleId>{5C22544A-7EE6-4342-B048-85BDC9FD1C3A}</a:tableStyleId>
              </a:tblPr>
              <a:tblGrid>
                <a:gridCol w="1854120">
                  <a:extLst>
                    <a:ext uri="{9D8B030D-6E8A-4147-A177-3AD203B41FA5}">
                      <a16:colId xmlns:a16="http://schemas.microsoft.com/office/drawing/2014/main" val="3722503622"/>
                    </a:ext>
                  </a:extLst>
                </a:gridCol>
                <a:gridCol w="2308860">
                  <a:extLst>
                    <a:ext uri="{9D8B030D-6E8A-4147-A177-3AD203B41FA5}">
                      <a16:colId xmlns:a16="http://schemas.microsoft.com/office/drawing/2014/main" val="906850816"/>
                    </a:ext>
                  </a:extLst>
                </a:gridCol>
                <a:gridCol w="2270760">
                  <a:extLst>
                    <a:ext uri="{9D8B030D-6E8A-4147-A177-3AD203B41FA5}">
                      <a16:colId xmlns:a16="http://schemas.microsoft.com/office/drawing/2014/main" val="1529803892"/>
                    </a:ext>
                  </a:extLst>
                </a:gridCol>
                <a:gridCol w="2194560">
                  <a:extLst>
                    <a:ext uri="{9D8B030D-6E8A-4147-A177-3AD203B41FA5}">
                      <a16:colId xmlns:a16="http://schemas.microsoft.com/office/drawing/2014/main" val="3558044366"/>
                    </a:ext>
                  </a:extLst>
                </a:gridCol>
                <a:gridCol w="2346960">
                  <a:extLst>
                    <a:ext uri="{9D8B030D-6E8A-4147-A177-3AD203B41FA5}">
                      <a16:colId xmlns:a16="http://schemas.microsoft.com/office/drawing/2014/main" val="1910234935"/>
                    </a:ext>
                  </a:extLst>
                </a:gridCol>
              </a:tblGrid>
              <a:tr h="200960">
                <a:tc>
                  <a:txBody>
                    <a:bodyPr/>
                    <a:lstStyle/>
                    <a:p>
                      <a:pPr algn="ctr"/>
                      <a:r>
                        <a:rPr lang="es-ES" sz="1400" b="0">
                          <a:solidFill>
                            <a:srgbClr val="006690"/>
                          </a:solidFill>
                          <a:latin typeface="Coolvetica Rg" panose="020B0603030602020004" pitchFamily="34" charset="0"/>
                        </a:rPr>
                        <a:t>2024</a:t>
                      </a:r>
                    </a:p>
                  </a:txBody>
                  <a:tcPr marL="19200" marR="19200" marT="19200" marB="19200">
                    <a:lnL w="12700" cap="flat" cmpd="sng" algn="ctr">
                      <a:noFill/>
                      <a:prstDash val="solid"/>
                      <a:round/>
                      <a:headEnd type="none" w="med" len="med"/>
                      <a:tailEnd type="none" w="med" len="med"/>
                    </a:lnL>
                    <a:lnR w="6350" cap="flat" cmpd="sng" algn="ctr">
                      <a:solidFill>
                        <a:srgbClr val="287E8C"/>
                      </a:solidFill>
                      <a:prstDash val="solid"/>
                      <a:round/>
                      <a:headEnd type="none" w="med" len="med"/>
                      <a:tailEnd type="none" w="med" len="med"/>
                    </a:lnR>
                    <a:lnB w="6350" cap="flat" cmpd="sng" algn="ctr">
                      <a:solidFill>
                        <a:srgbClr val="287E8C"/>
                      </a:solidFill>
                      <a:prstDash val="solid"/>
                      <a:round/>
                      <a:headEnd type="none" w="med" len="med"/>
                      <a:tailEnd type="none" w="med" len="med"/>
                    </a:lnB>
                    <a:noFill/>
                  </a:tcPr>
                </a:tc>
                <a:tc>
                  <a:txBody>
                    <a:bodyPr/>
                    <a:lstStyle/>
                    <a:p>
                      <a:pPr algn="ctr"/>
                      <a:r>
                        <a:rPr lang="es-ES" sz="1400" b="0">
                          <a:solidFill>
                            <a:srgbClr val="006690"/>
                          </a:solidFill>
                          <a:latin typeface="Coolvetica Rg" panose="020B0603030602020004" pitchFamily="34" charset="0"/>
                        </a:rPr>
                        <a:t>2025</a:t>
                      </a:r>
                    </a:p>
                  </a:txBody>
                  <a:tcPr marL="19200" marR="19200" marT="19200" marB="19200">
                    <a:lnL w="6350" cap="flat" cmpd="sng" algn="ctr">
                      <a:solidFill>
                        <a:srgbClr val="287E8C"/>
                      </a:solidFill>
                      <a:prstDash val="solid"/>
                      <a:round/>
                      <a:headEnd type="none" w="med" len="med"/>
                      <a:tailEnd type="none" w="med" len="med"/>
                    </a:lnL>
                    <a:lnR w="6350" cap="flat" cmpd="sng" algn="ctr">
                      <a:solidFill>
                        <a:srgbClr val="287E8C"/>
                      </a:solidFill>
                      <a:prstDash val="solid"/>
                      <a:round/>
                      <a:headEnd type="none" w="med" len="med"/>
                      <a:tailEnd type="none" w="med" len="med"/>
                    </a:lnR>
                    <a:lnB w="6350" cap="flat" cmpd="sng" algn="ctr">
                      <a:solidFill>
                        <a:srgbClr val="287E8C"/>
                      </a:solidFill>
                      <a:prstDash val="solid"/>
                      <a:round/>
                      <a:headEnd type="none" w="med" len="med"/>
                      <a:tailEnd type="none" w="med" len="med"/>
                    </a:lnB>
                    <a:noFill/>
                  </a:tcPr>
                </a:tc>
                <a:tc>
                  <a:txBody>
                    <a:bodyPr/>
                    <a:lstStyle/>
                    <a:p>
                      <a:pPr algn="ctr"/>
                      <a:r>
                        <a:rPr lang="es-ES" sz="1400" b="0">
                          <a:solidFill>
                            <a:srgbClr val="006690"/>
                          </a:solidFill>
                          <a:latin typeface="Coolvetica Rg" panose="020B0603030602020004" pitchFamily="34" charset="0"/>
                        </a:rPr>
                        <a:t>2026</a:t>
                      </a:r>
                    </a:p>
                  </a:txBody>
                  <a:tcPr marL="19200" marR="19200" marT="19200" marB="19200">
                    <a:lnL w="6350" cap="flat" cmpd="sng" algn="ctr">
                      <a:solidFill>
                        <a:srgbClr val="287E8C"/>
                      </a:solidFill>
                      <a:prstDash val="solid"/>
                      <a:round/>
                      <a:headEnd type="none" w="med" len="med"/>
                      <a:tailEnd type="none" w="med" len="med"/>
                    </a:lnL>
                    <a:lnR w="6350" cap="flat" cmpd="sng" algn="ctr">
                      <a:solidFill>
                        <a:srgbClr val="287E8C"/>
                      </a:solidFill>
                      <a:prstDash val="solid"/>
                      <a:round/>
                      <a:headEnd type="none" w="med" len="med"/>
                      <a:tailEnd type="none" w="med" len="med"/>
                    </a:lnR>
                    <a:lnB w="6350" cap="flat" cmpd="sng" algn="ctr">
                      <a:solidFill>
                        <a:srgbClr val="287E8C"/>
                      </a:solidFill>
                      <a:prstDash val="solid"/>
                      <a:round/>
                      <a:headEnd type="none" w="med" len="med"/>
                      <a:tailEnd type="none" w="med" len="med"/>
                    </a:lnB>
                    <a:noFill/>
                  </a:tcPr>
                </a:tc>
                <a:tc>
                  <a:txBody>
                    <a:bodyPr/>
                    <a:lstStyle/>
                    <a:p>
                      <a:pPr algn="ctr"/>
                      <a:r>
                        <a:rPr lang="es-ES" sz="1400" b="0">
                          <a:solidFill>
                            <a:srgbClr val="006690"/>
                          </a:solidFill>
                          <a:latin typeface="Coolvetica Rg" panose="020B0603030602020004" pitchFamily="34" charset="0"/>
                        </a:rPr>
                        <a:t>2027</a:t>
                      </a:r>
                    </a:p>
                  </a:txBody>
                  <a:tcPr marL="19200" marR="19200" marT="19200" marB="19200">
                    <a:lnL w="6350" cap="flat" cmpd="sng" algn="ctr">
                      <a:solidFill>
                        <a:srgbClr val="287E8C"/>
                      </a:solidFill>
                      <a:prstDash val="solid"/>
                      <a:round/>
                      <a:headEnd type="none" w="med" len="med"/>
                      <a:tailEnd type="none" w="med" len="med"/>
                    </a:lnL>
                    <a:lnR w="6350" cap="flat" cmpd="sng" algn="ctr">
                      <a:solidFill>
                        <a:srgbClr val="287E8C"/>
                      </a:solidFill>
                      <a:prstDash val="solid"/>
                      <a:round/>
                      <a:headEnd type="none" w="med" len="med"/>
                      <a:tailEnd type="none" w="med" len="med"/>
                    </a:lnR>
                    <a:lnB w="6350" cap="flat" cmpd="sng" algn="ctr">
                      <a:solidFill>
                        <a:srgbClr val="287E8C"/>
                      </a:solidFill>
                      <a:prstDash val="solid"/>
                      <a:round/>
                      <a:headEnd type="none" w="med" len="med"/>
                      <a:tailEnd type="none" w="med" len="med"/>
                    </a:lnB>
                    <a:noFill/>
                  </a:tcPr>
                </a:tc>
                <a:tc>
                  <a:txBody>
                    <a:bodyPr/>
                    <a:lstStyle/>
                    <a:p>
                      <a:pPr algn="ctr"/>
                      <a:r>
                        <a:rPr lang="es-ES" sz="1400" b="0">
                          <a:solidFill>
                            <a:srgbClr val="006690"/>
                          </a:solidFill>
                          <a:latin typeface="Coolvetica Rg" panose="020B0603030602020004" pitchFamily="34" charset="0"/>
                        </a:rPr>
                        <a:t>2028</a:t>
                      </a:r>
                    </a:p>
                  </a:txBody>
                  <a:tcPr marL="19200" marR="19200" marT="19200" marB="19200">
                    <a:lnL w="6350" cap="flat" cmpd="sng" algn="ctr">
                      <a:solidFill>
                        <a:srgbClr val="287E8C"/>
                      </a:solidFill>
                      <a:prstDash val="solid"/>
                      <a:round/>
                      <a:headEnd type="none" w="med" len="med"/>
                      <a:tailEnd type="none" w="med" len="med"/>
                    </a:lnL>
                    <a:lnR w="12700" cap="flat" cmpd="sng" algn="ctr">
                      <a:noFill/>
                      <a:prstDash val="solid"/>
                      <a:round/>
                      <a:headEnd type="none" w="med" len="med"/>
                      <a:tailEnd type="none" w="med" len="med"/>
                    </a:lnR>
                    <a:lnB w="6350" cap="flat" cmpd="sng" algn="ctr">
                      <a:solidFill>
                        <a:srgbClr val="287E8C"/>
                      </a:solidFill>
                      <a:prstDash val="solid"/>
                      <a:round/>
                      <a:headEnd type="none" w="med" len="med"/>
                      <a:tailEnd type="none" w="med" len="med"/>
                    </a:lnB>
                    <a:noFill/>
                  </a:tcPr>
                </a:tc>
                <a:extLst>
                  <a:ext uri="{0D108BD9-81ED-4DB2-BD59-A6C34878D82A}">
                    <a16:rowId xmlns:a16="http://schemas.microsoft.com/office/drawing/2014/main" val="3024744873"/>
                  </a:ext>
                </a:extLst>
              </a:tr>
            </a:tbl>
          </a:graphicData>
        </a:graphic>
      </p:graphicFrame>
      <p:sp>
        <p:nvSpPr>
          <p:cNvPr id="13" name="57 Rectángulo redondeado">
            <a:extLst>
              <a:ext uri="{FF2B5EF4-FFF2-40B4-BE49-F238E27FC236}">
                <a16:creationId xmlns:a16="http://schemas.microsoft.com/office/drawing/2014/main" id="{BFF5B646-EF88-E5AE-2D40-E6D5EB27E8E3}"/>
              </a:ext>
            </a:extLst>
          </p:cNvPr>
          <p:cNvSpPr/>
          <p:nvPr/>
        </p:nvSpPr>
        <p:spPr>
          <a:xfrm>
            <a:off x="2667854" y="6979617"/>
            <a:ext cx="2358206" cy="276999"/>
          </a:xfrm>
          <a:prstGeom prst="rect">
            <a:avLst/>
          </a:prstGeom>
          <a:solidFill>
            <a:srgbClr val="006690"/>
          </a:solidFill>
        </p:spPr>
        <p:txBody>
          <a:bodyPr wrap="square">
            <a:spAutoFit/>
          </a:bodyPr>
          <a:lstStyle/>
          <a:p>
            <a:pPr lvl="0" algn="ctr" fontAlgn="base">
              <a:spcBef>
                <a:spcPct val="0"/>
              </a:spcBef>
              <a:spcAft>
                <a:spcPct val="0"/>
              </a:spcAft>
            </a:pPr>
            <a:r>
              <a:rPr lang="es-ES" altLang="es-ES" sz="1200">
                <a:solidFill>
                  <a:schemeClr val="bg1"/>
                </a:solidFill>
                <a:latin typeface="Coolvetica Rg" panose="020B0603030602020004" pitchFamily="34" charset="0"/>
                <a:cs typeface="Times New Roman" pitchFamily="18" charset="0"/>
              </a:rPr>
              <a:t>AÑO 1 / Ejecución del 15 %</a:t>
            </a:r>
          </a:p>
        </p:txBody>
      </p:sp>
      <p:sp>
        <p:nvSpPr>
          <p:cNvPr id="15" name="57 Rectángulo redondeado">
            <a:extLst>
              <a:ext uri="{FF2B5EF4-FFF2-40B4-BE49-F238E27FC236}">
                <a16:creationId xmlns:a16="http://schemas.microsoft.com/office/drawing/2014/main" id="{C1578C06-198D-5E52-C73C-41A074C6482C}"/>
              </a:ext>
            </a:extLst>
          </p:cNvPr>
          <p:cNvSpPr/>
          <p:nvPr/>
        </p:nvSpPr>
        <p:spPr>
          <a:xfrm>
            <a:off x="5107706" y="6979617"/>
            <a:ext cx="2194087" cy="276999"/>
          </a:xfrm>
          <a:prstGeom prst="rect">
            <a:avLst/>
          </a:prstGeom>
          <a:solidFill>
            <a:srgbClr val="006690"/>
          </a:solidFill>
        </p:spPr>
        <p:txBody>
          <a:bodyPr wrap="square">
            <a:spAutoFit/>
          </a:bodyPr>
          <a:lstStyle/>
          <a:p>
            <a:pPr lvl="0" algn="ctr" fontAlgn="base">
              <a:spcBef>
                <a:spcPct val="0"/>
              </a:spcBef>
              <a:spcAft>
                <a:spcPct val="0"/>
              </a:spcAft>
            </a:pPr>
            <a:r>
              <a:rPr lang="es-ES" altLang="es-ES" sz="1200">
                <a:solidFill>
                  <a:schemeClr val="bg1"/>
                </a:solidFill>
                <a:latin typeface="Coolvetica Rg" panose="020B0603030602020004" pitchFamily="34" charset="0"/>
                <a:cs typeface="Times New Roman" pitchFamily="18" charset="0"/>
              </a:rPr>
              <a:t>AÑO 2 / ejecución del 30 %</a:t>
            </a:r>
          </a:p>
        </p:txBody>
      </p:sp>
      <p:sp>
        <p:nvSpPr>
          <p:cNvPr id="20" name="57 Rectángulo redondeado">
            <a:extLst>
              <a:ext uri="{FF2B5EF4-FFF2-40B4-BE49-F238E27FC236}">
                <a16:creationId xmlns:a16="http://schemas.microsoft.com/office/drawing/2014/main" id="{C573B7AF-BF25-4C76-A185-E05693A56EFD}"/>
              </a:ext>
            </a:extLst>
          </p:cNvPr>
          <p:cNvSpPr/>
          <p:nvPr/>
        </p:nvSpPr>
        <p:spPr>
          <a:xfrm>
            <a:off x="7382196" y="6979617"/>
            <a:ext cx="2112322" cy="276999"/>
          </a:xfrm>
          <a:prstGeom prst="rect">
            <a:avLst/>
          </a:prstGeom>
          <a:solidFill>
            <a:srgbClr val="006690"/>
          </a:solidFill>
        </p:spPr>
        <p:txBody>
          <a:bodyPr wrap="square">
            <a:spAutoFit/>
          </a:bodyPr>
          <a:lstStyle/>
          <a:p>
            <a:pPr lvl="0" algn="ctr" fontAlgn="base">
              <a:spcBef>
                <a:spcPct val="0"/>
              </a:spcBef>
              <a:spcAft>
                <a:spcPct val="0"/>
              </a:spcAft>
            </a:pPr>
            <a:r>
              <a:rPr lang="es-ES" altLang="es-ES" sz="1200">
                <a:solidFill>
                  <a:schemeClr val="bg1"/>
                </a:solidFill>
                <a:latin typeface="Coolvetica Rg" panose="020B0603030602020004" pitchFamily="34" charset="0"/>
                <a:cs typeface="Times New Roman" pitchFamily="18" charset="0"/>
              </a:rPr>
              <a:t>AÑO 3 / Ejecución del 35 %</a:t>
            </a:r>
          </a:p>
        </p:txBody>
      </p:sp>
      <p:sp>
        <p:nvSpPr>
          <p:cNvPr id="21" name="57 Rectángulo redondeado">
            <a:extLst>
              <a:ext uri="{FF2B5EF4-FFF2-40B4-BE49-F238E27FC236}">
                <a16:creationId xmlns:a16="http://schemas.microsoft.com/office/drawing/2014/main" id="{745A17FE-29A6-6BCC-B4A8-D32B7D471D4D}"/>
              </a:ext>
            </a:extLst>
          </p:cNvPr>
          <p:cNvSpPr/>
          <p:nvPr/>
        </p:nvSpPr>
        <p:spPr>
          <a:xfrm>
            <a:off x="9577413" y="6975964"/>
            <a:ext cx="2276166" cy="276999"/>
          </a:xfrm>
          <a:prstGeom prst="rect">
            <a:avLst/>
          </a:prstGeom>
          <a:solidFill>
            <a:srgbClr val="006690"/>
          </a:solidFill>
        </p:spPr>
        <p:txBody>
          <a:bodyPr wrap="square">
            <a:spAutoFit/>
          </a:bodyPr>
          <a:lstStyle/>
          <a:p>
            <a:pPr lvl="0" algn="ctr" fontAlgn="base">
              <a:spcBef>
                <a:spcPct val="0"/>
              </a:spcBef>
              <a:spcAft>
                <a:spcPct val="0"/>
              </a:spcAft>
            </a:pPr>
            <a:r>
              <a:rPr lang="es-ES" altLang="es-ES" sz="1200">
                <a:solidFill>
                  <a:schemeClr val="bg1"/>
                </a:solidFill>
                <a:latin typeface="Coolvetica Rg" panose="020B0603030602020004" pitchFamily="34" charset="0"/>
                <a:cs typeface="Times New Roman" pitchFamily="18" charset="0"/>
              </a:rPr>
              <a:t>AÑO 4 / Ejecución del 20 %</a:t>
            </a:r>
          </a:p>
        </p:txBody>
      </p:sp>
      <p:sp>
        <p:nvSpPr>
          <p:cNvPr id="2" name="CuadroTexto 1">
            <a:extLst>
              <a:ext uri="{FF2B5EF4-FFF2-40B4-BE49-F238E27FC236}">
                <a16:creationId xmlns:a16="http://schemas.microsoft.com/office/drawing/2014/main" id="{C35D7FC8-83F8-9404-C634-07D8EB9C0C87}"/>
              </a:ext>
            </a:extLst>
          </p:cNvPr>
          <p:cNvSpPr txBox="1"/>
          <p:nvPr/>
        </p:nvSpPr>
        <p:spPr>
          <a:xfrm>
            <a:off x="829262" y="6149048"/>
            <a:ext cx="5392889" cy="307777"/>
          </a:xfrm>
          <a:prstGeom prst="rect">
            <a:avLst/>
          </a:prstGeom>
          <a:noFill/>
        </p:spPr>
        <p:txBody>
          <a:bodyPr wrap="square">
            <a:spAutoFit/>
          </a:bodyPr>
          <a:lstStyle/>
          <a:p>
            <a:pPr algn="just"/>
            <a:r>
              <a:rPr lang="es-ES" sz="1400" b="1">
                <a:solidFill>
                  <a:srgbClr val="0B3041"/>
                </a:solidFill>
                <a:latin typeface="Montserrat" panose="00000500000000000000" pitchFamily="2" charset="0"/>
              </a:rPr>
              <a:t>PORCENTAJE DE EJECUCIÓN MÍNIMA ANUAL</a:t>
            </a:r>
          </a:p>
        </p:txBody>
      </p:sp>
    </p:spTree>
    <p:extLst>
      <p:ext uri="{BB962C8B-B14F-4D97-AF65-F5344CB8AC3E}">
        <p14:creationId xmlns:p14="http://schemas.microsoft.com/office/powerpoint/2010/main" val="1202490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9319A-397D-C6C4-257E-19C754495377}"/>
            </a:ext>
          </a:extLst>
        </p:cNvPr>
        <p:cNvGrpSpPr/>
        <p:nvPr/>
      </p:nvGrpSpPr>
      <p:grpSpPr>
        <a:xfrm>
          <a:off x="0" y="0"/>
          <a:ext cx="0" cy="0"/>
          <a:chOff x="0" y="0"/>
          <a:chExt cx="0" cy="0"/>
        </a:xfrm>
      </p:grpSpPr>
      <p:pic>
        <p:nvPicPr>
          <p:cNvPr id="23" name="Imagen 22">
            <a:extLst>
              <a:ext uri="{FF2B5EF4-FFF2-40B4-BE49-F238E27FC236}">
                <a16:creationId xmlns:a16="http://schemas.microsoft.com/office/drawing/2014/main" id="{4A992D2D-97B5-C87D-19CF-226F8E0EC865}"/>
              </a:ext>
            </a:extLst>
          </p:cNvPr>
          <p:cNvPicPr>
            <a:picLocks noGrp="1" noRot="1" noChangeAspect="1" noMove="1" noResize="1" noEditPoints="1" noAdjustHandles="1" noChangeArrowheads="1" noChangeShapeType="1" noCrop="1"/>
          </p:cNvPicPr>
          <p:nvPr/>
        </p:nvPicPr>
        <p:blipFill>
          <a:blip r:embed="rId2"/>
          <a:stretch>
            <a:fillRect/>
          </a:stretch>
        </p:blipFill>
        <p:spPr>
          <a:xfrm>
            <a:off x="452" y="380325"/>
            <a:ext cx="13003895" cy="9480102"/>
          </a:xfrm>
          <a:prstGeom prst="rect">
            <a:avLst/>
          </a:prstGeom>
        </p:spPr>
      </p:pic>
      <p:pic>
        <p:nvPicPr>
          <p:cNvPr id="5" name="Imagen 4">
            <a:extLst>
              <a:ext uri="{FF2B5EF4-FFF2-40B4-BE49-F238E27FC236}">
                <a16:creationId xmlns:a16="http://schemas.microsoft.com/office/drawing/2014/main" id="{C57883B9-168A-CDA5-B3AB-9E9904626C5A}"/>
              </a:ext>
            </a:extLst>
          </p:cNvPr>
          <p:cNvPicPr>
            <a:picLocks noChangeAspect="1"/>
          </p:cNvPicPr>
          <p:nvPr/>
        </p:nvPicPr>
        <p:blipFill>
          <a:blip r:embed="rId3">
            <a:extLst>
              <a:ext uri="{28A0092B-C50C-407E-A947-70E740481C1C}">
                <a14:useLocalDpi xmlns:a14="http://schemas.microsoft.com/office/drawing/2010/main" val="0"/>
              </a:ext>
            </a:extLst>
          </a:blip>
          <a:srcRect l="1898" r="1898"/>
          <a:stretch/>
        </p:blipFill>
        <p:spPr>
          <a:xfrm>
            <a:off x="10082501" y="380325"/>
            <a:ext cx="2298521" cy="541307"/>
          </a:xfrm>
          <a:prstGeom prst="rect">
            <a:avLst/>
          </a:prstGeom>
        </p:spPr>
      </p:pic>
      <p:sp>
        <p:nvSpPr>
          <p:cNvPr id="16" name="26 CuadroTexto">
            <a:extLst>
              <a:ext uri="{FF2B5EF4-FFF2-40B4-BE49-F238E27FC236}">
                <a16:creationId xmlns:a16="http://schemas.microsoft.com/office/drawing/2014/main" id="{DF62E576-388A-E312-30BD-D7F8C670019A}"/>
              </a:ext>
            </a:extLst>
          </p:cNvPr>
          <p:cNvSpPr txBox="1"/>
          <p:nvPr/>
        </p:nvSpPr>
        <p:spPr>
          <a:xfrm>
            <a:off x="10714750" y="8929620"/>
            <a:ext cx="1564201" cy="307777"/>
          </a:xfrm>
          <a:prstGeom prst="rect">
            <a:avLst/>
          </a:prstGeom>
          <a:noFill/>
        </p:spPr>
        <p:txBody>
          <a:bodyPr wrap="square" rtlCol="0">
            <a:spAutoFit/>
          </a:bodyPr>
          <a:lstStyle/>
          <a:p>
            <a:pPr algn="r" defTabSz="975390" hangingPunct="1"/>
            <a:r>
              <a:rPr lang="es-ES" sz="1400" kern="1200">
                <a:solidFill>
                  <a:prstClr val="black">
                    <a:lumMod val="75000"/>
                    <a:lumOff val="25000"/>
                  </a:prstClr>
                </a:solidFill>
                <a:latin typeface="Coolvetica Rg" panose="020B0603030602020004" pitchFamily="34" charset="0"/>
              </a:rPr>
              <a:t>Pagina </a:t>
            </a:r>
            <a:fld id="{47EF7B39-1C4B-4A52-A104-F17368C0AE25}" type="slidenum">
              <a:rPr lang="es-ES" sz="1400" b="1" kern="1200">
                <a:solidFill>
                  <a:prstClr val="black">
                    <a:lumMod val="75000"/>
                    <a:lumOff val="25000"/>
                  </a:prstClr>
                </a:solidFill>
                <a:latin typeface="Coolvetica Rg" panose="020B0603030602020004" pitchFamily="34" charset="0"/>
              </a:rPr>
              <a:pPr algn="r" defTabSz="975390" hangingPunct="1"/>
              <a:t>9</a:t>
            </a:fld>
            <a:endParaRPr lang="es-ES" sz="1400" b="1" kern="1200">
              <a:solidFill>
                <a:prstClr val="black">
                  <a:lumMod val="75000"/>
                  <a:lumOff val="25000"/>
                </a:prstClr>
              </a:solidFill>
              <a:latin typeface="Coolvetica Rg" panose="020B0603030602020004" pitchFamily="34" charset="0"/>
            </a:endParaRPr>
          </a:p>
        </p:txBody>
      </p:sp>
      <p:sp>
        <p:nvSpPr>
          <p:cNvPr id="17" name="12 Rectángulo">
            <a:extLst>
              <a:ext uri="{FF2B5EF4-FFF2-40B4-BE49-F238E27FC236}">
                <a16:creationId xmlns:a16="http://schemas.microsoft.com/office/drawing/2014/main" id="{B1A294D5-2DDD-E80E-F129-58A7F96FAAE5}"/>
              </a:ext>
            </a:extLst>
          </p:cNvPr>
          <p:cNvSpPr/>
          <p:nvPr/>
        </p:nvSpPr>
        <p:spPr>
          <a:xfrm>
            <a:off x="904320" y="644426"/>
            <a:ext cx="8219360" cy="307777"/>
          </a:xfrm>
          <a:prstGeom prst="rect">
            <a:avLst/>
          </a:prstGeom>
        </p:spPr>
        <p:txBody>
          <a:bodyPr wrap="square">
            <a:spAutoFit/>
          </a:bodyPr>
          <a:lstStyle/>
          <a:p>
            <a:pPr algn="l" defTabSz="975390" hangingPunct="1"/>
            <a:r>
              <a:rPr lang="es-ES" sz="1400">
                <a:solidFill>
                  <a:srgbClr val="006690"/>
                </a:solidFill>
                <a:latin typeface="Montserrat" panose="00000500000000000000" pitchFamily="2" charset="0"/>
              </a:rPr>
              <a:t>PLAN FINANCIERO DEL PROYECTO</a:t>
            </a:r>
          </a:p>
        </p:txBody>
      </p:sp>
      <p:pic>
        <p:nvPicPr>
          <p:cNvPr id="18" name="Imagen 17">
            <a:extLst>
              <a:ext uri="{FF2B5EF4-FFF2-40B4-BE49-F238E27FC236}">
                <a16:creationId xmlns:a16="http://schemas.microsoft.com/office/drawing/2014/main" id="{3043E507-9A6D-73C5-1E56-A4CEA7392E9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637" y="488312"/>
            <a:ext cx="778486" cy="515973"/>
          </a:xfrm>
          <a:prstGeom prst="rect">
            <a:avLst/>
          </a:prstGeom>
        </p:spPr>
      </p:pic>
      <p:sp>
        <p:nvSpPr>
          <p:cNvPr id="4" name="CuadroTexto 2">
            <a:extLst>
              <a:ext uri="{FF2B5EF4-FFF2-40B4-BE49-F238E27FC236}">
                <a16:creationId xmlns:a16="http://schemas.microsoft.com/office/drawing/2014/main" id="{95610F17-23B1-690F-AB94-5A71BBECB19B}"/>
              </a:ext>
            </a:extLst>
          </p:cNvPr>
          <p:cNvSpPr txBox="1"/>
          <p:nvPr/>
        </p:nvSpPr>
        <p:spPr>
          <a:xfrm>
            <a:off x="962908" y="8973165"/>
            <a:ext cx="9721082" cy="400110"/>
          </a:xfrm>
          <a:prstGeom prst="rect">
            <a:avLst/>
          </a:prstGeom>
          <a:noFill/>
          <a:ln>
            <a:noFill/>
          </a:ln>
        </p:spPr>
        <p:txBody>
          <a:bodyPr wrap="square" rtlCol="0">
            <a:spAutoFit/>
          </a:bodyPr>
          <a:lstStyle/>
          <a:p>
            <a:pPr algn="just"/>
            <a:r>
              <a:rPr lang="es-ES" sz="1000">
                <a:solidFill>
                  <a:schemeClr val="tx1">
                    <a:lumMod val="75000"/>
                    <a:lumOff val="25000"/>
                  </a:schemeClr>
                </a:solidFill>
                <a:latin typeface="Montserrat" panose="00000500000000000000" pitchFamily="2" charset="0"/>
              </a:rPr>
              <a:t>COOPERACIÓN E INVESTIGACIÓN PARA LA MEJORA DE LA PRODUCCIÓN, COMERCIALIZACIÓN Y SEGURIDAD ALIMENTARIA DE LOS PRODUCTOS DE LA PESCA Y LA ACUICULTURA EN LA REGIÓN MACARONÉSICA Y LOS TERCEROS PAÍSES.</a:t>
            </a:r>
          </a:p>
        </p:txBody>
      </p:sp>
      <p:sp>
        <p:nvSpPr>
          <p:cNvPr id="6" name="CuadroTexto 5">
            <a:extLst>
              <a:ext uri="{FF2B5EF4-FFF2-40B4-BE49-F238E27FC236}">
                <a16:creationId xmlns:a16="http://schemas.microsoft.com/office/drawing/2014/main" id="{4D5906CC-F13D-A1FB-D826-181BF24D77C6}"/>
              </a:ext>
            </a:extLst>
          </p:cNvPr>
          <p:cNvSpPr txBox="1"/>
          <p:nvPr/>
        </p:nvSpPr>
        <p:spPr>
          <a:xfrm>
            <a:off x="778939" y="1178059"/>
            <a:ext cx="11095557"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es-ES" sz="1400" dirty="0">
                <a:latin typeface="Montserrat" panose="00000500000000000000" pitchFamily="2" charset="0"/>
              </a:rPr>
              <a:t>A día de 30 de octubre la relación de gastos de los socios FEDER se muestra en la siguiente tabla:</a:t>
            </a:r>
          </a:p>
        </p:txBody>
      </p:sp>
      <p:graphicFrame>
        <p:nvGraphicFramePr>
          <p:cNvPr id="7" name="Google Shape;714;p47">
            <a:extLst>
              <a:ext uri="{FF2B5EF4-FFF2-40B4-BE49-F238E27FC236}">
                <a16:creationId xmlns:a16="http://schemas.microsoft.com/office/drawing/2014/main" id="{14D5A7D1-6E1C-28C5-272C-797644DA3983}"/>
              </a:ext>
            </a:extLst>
          </p:cNvPr>
          <p:cNvGraphicFramePr/>
          <p:nvPr>
            <p:extLst>
              <p:ext uri="{D42A27DB-BD31-4B8C-83A1-F6EECF244321}">
                <p14:modId xmlns:p14="http://schemas.microsoft.com/office/powerpoint/2010/main" val="4018978768"/>
              </p:ext>
            </p:extLst>
          </p:nvPr>
        </p:nvGraphicFramePr>
        <p:xfrm>
          <a:off x="835019" y="2045455"/>
          <a:ext cx="11392032" cy="5296349"/>
        </p:xfrm>
        <a:graphic>
          <a:graphicData uri="http://schemas.openxmlformats.org/drawingml/2006/table">
            <a:tbl>
              <a:tblPr>
                <a:noFill/>
              </a:tblPr>
              <a:tblGrid>
                <a:gridCol w="4202040">
                  <a:extLst>
                    <a:ext uri="{9D8B030D-6E8A-4147-A177-3AD203B41FA5}">
                      <a16:colId xmlns:a16="http://schemas.microsoft.com/office/drawing/2014/main" val="20000"/>
                    </a:ext>
                  </a:extLst>
                </a:gridCol>
                <a:gridCol w="1591515">
                  <a:extLst>
                    <a:ext uri="{9D8B030D-6E8A-4147-A177-3AD203B41FA5}">
                      <a16:colId xmlns:a16="http://schemas.microsoft.com/office/drawing/2014/main" val="20002"/>
                    </a:ext>
                  </a:extLst>
                </a:gridCol>
                <a:gridCol w="1134423">
                  <a:extLst>
                    <a:ext uri="{9D8B030D-6E8A-4147-A177-3AD203B41FA5}">
                      <a16:colId xmlns:a16="http://schemas.microsoft.com/office/drawing/2014/main" val="20003"/>
                    </a:ext>
                  </a:extLst>
                </a:gridCol>
                <a:gridCol w="1662769">
                  <a:extLst>
                    <a:ext uri="{9D8B030D-6E8A-4147-A177-3AD203B41FA5}">
                      <a16:colId xmlns:a16="http://schemas.microsoft.com/office/drawing/2014/main" val="20004"/>
                    </a:ext>
                  </a:extLst>
                </a:gridCol>
                <a:gridCol w="1557766">
                  <a:extLst>
                    <a:ext uri="{9D8B030D-6E8A-4147-A177-3AD203B41FA5}">
                      <a16:colId xmlns:a16="http://schemas.microsoft.com/office/drawing/2014/main" val="20005"/>
                    </a:ext>
                  </a:extLst>
                </a:gridCol>
                <a:gridCol w="1243519">
                  <a:extLst>
                    <a:ext uri="{9D8B030D-6E8A-4147-A177-3AD203B41FA5}">
                      <a16:colId xmlns:a16="http://schemas.microsoft.com/office/drawing/2014/main" val="20007"/>
                    </a:ext>
                  </a:extLst>
                </a:gridCol>
              </a:tblGrid>
              <a:tr h="485154">
                <a:tc>
                  <a:txBody>
                    <a:bodyPr/>
                    <a:lstStyle/>
                    <a:p>
                      <a:pPr marL="0" lvl="0" indent="0" algn="ctr" rtl="0">
                        <a:spcBef>
                          <a:spcPts val="0"/>
                        </a:spcBef>
                        <a:spcAft>
                          <a:spcPts val="0"/>
                        </a:spcAft>
                        <a:buNone/>
                      </a:pPr>
                      <a:r>
                        <a:rPr lang="es-ES" sz="1100" b="1" kern="1200" cap="all" baseline="0" dirty="0">
                          <a:solidFill>
                            <a:schemeClr val="bg1"/>
                          </a:solidFill>
                          <a:latin typeface="Montserrat" panose="00000500000000000000" pitchFamily="2" charset="0"/>
                          <a:ea typeface="+mn-ea"/>
                          <a:cs typeface="+mn-cs"/>
                          <a:sym typeface="Raleway"/>
                        </a:rPr>
                        <a:t>Socio principal </a:t>
                      </a:r>
                      <a:r>
                        <a:rPr lang="es-ES" sz="1100" b="1" kern="1200" cap="all" baseline="0" dirty="0" err="1">
                          <a:solidFill>
                            <a:schemeClr val="bg1"/>
                          </a:solidFill>
                          <a:latin typeface="Montserrat" panose="00000500000000000000" pitchFamily="2" charset="0"/>
                          <a:ea typeface="+mn-ea"/>
                          <a:cs typeface="+mn-cs"/>
                          <a:sym typeface="Raleway"/>
                        </a:rPr>
                        <a:t>feder</a:t>
                      </a:r>
                      <a:endParaRPr sz="1100" b="1" kern="1200" cap="all" baseline="0" dirty="0">
                        <a:solidFill>
                          <a:schemeClr val="bg1"/>
                        </a:solidFill>
                        <a:latin typeface="Montserrat" panose="00000500000000000000" pitchFamily="2" charset="0"/>
                        <a:ea typeface="+mn-ea"/>
                        <a:cs typeface="+mn-cs"/>
                        <a:sym typeface="Raleway"/>
                      </a:endParaRPr>
                    </a:p>
                  </a:txBody>
                  <a:tcPr marL="48768" marR="48768" marT="48768" marB="48768"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dirty="0">
                          <a:solidFill>
                            <a:schemeClr val="lt1"/>
                          </a:solidFill>
                          <a:latin typeface="Montserrat" panose="00000500000000000000" pitchFamily="2" charset="0"/>
                          <a:ea typeface="Raleway"/>
                          <a:cs typeface="Raleway"/>
                          <a:sym typeface="Raleway"/>
                        </a:rPr>
                        <a:t>Región</a:t>
                      </a:r>
                      <a:endParaRPr sz="1100" b="1" cap="all" baseline="0" dirty="0">
                        <a:solidFill>
                          <a:schemeClr val="lt1"/>
                        </a:solidFill>
                        <a:latin typeface="Montserrat" panose="00000500000000000000" pitchFamily="2" charset="0"/>
                        <a:ea typeface="Raleway"/>
                        <a:cs typeface="Raleway"/>
                        <a:sym typeface="Raleway"/>
                      </a:endParaRPr>
                    </a:p>
                  </a:txBody>
                  <a:tcPr marL="48768" marR="48768" marT="48768" marB="48768"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dirty="0">
                          <a:solidFill>
                            <a:schemeClr val="lt1"/>
                          </a:solidFill>
                          <a:latin typeface="Montserrat" panose="00000500000000000000" pitchFamily="2" charset="0"/>
                          <a:ea typeface="Raleway"/>
                          <a:cs typeface="Raleway"/>
                          <a:sym typeface="Raleway"/>
                        </a:rPr>
                        <a:t>Coste Total</a:t>
                      </a:r>
                      <a:endParaRPr sz="1100" b="1" cap="all" baseline="0" dirty="0">
                        <a:solidFill>
                          <a:schemeClr val="lt1"/>
                        </a:solidFill>
                        <a:latin typeface="Montserrat" panose="00000500000000000000" pitchFamily="2" charset="0"/>
                        <a:ea typeface="Raleway"/>
                        <a:cs typeface="Raleway"/>
                        <a:sym typeface="Raleway"/>
                      </a:endParaRPr>
                    </a:p>
                  </a:txBody>
                  <a:tcPr marL="48768" marR="48768" marT="48768" marB="48768"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s-ES" sz="1100" b="1" cap="all" baseline="0" dirty="0">
                          <a:solidFill>
                            <a:schemeClr val="lt1"/>
                          </a:solidFill>
                          <a:latin typeface="Montserrat" panose="00000500000000000000" pitchFamily="2" charset="0"/>
                          <a:ea typeface="Raleway"/>
                          <a:cs typeface="Raleway"/>
                          <a:sym typeface="Raleway"/>
                        </a:rPr>
                        <a:t>Gasto declarado</a:t>
                      </a:r>
                    </a:p>
                  </a:txBody>
                  <a:tcPr marL="48768" marR="48768" marT="48768" marB="48768"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s-ES" sz="1100" b="1" cap="all" baseline="0" dirty="0">
                          <a:solidFill>
                            <a:schemeClr val="lt1"/>
                          </a:solidFill>
                          <a:latin typeface="Montserrat" panose="00000500000000000000" pitchFamily="2" charset="0"/>
                          <a:ea typeface="Raleway"/>
                          <a:cs typeface="Raleway"/>
                          <a:sym typeface="Raleway"/>
                        </a:rPr>
                        <a:t>Gasto validado </a:t>
                      </a:r>
                    </a:p>
                  </a:txBody>
                  <a:tcPr marL="48768" marR="48768" marT="48768" marB="48768"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dirty="0">
                          <a:solidFill>
                            <a:schemeClr val="lt1"/>
                          </a:solidFill>
                          <a:latin typeface="Montserrat" panose="00000500000000000000" pitchFamily="2" charset="0"/>
                          <a:ea typeface="Raleway"/>
                          <a:cs typeface="Raleway"/>
                          <a:sym typeface="Raleway"/>
                        </a:rPr>
                        <a:t>% DECLARADO</a:t>
                      </a:r>
                      <a:endParaRPr sz="1100" b="1" cap="all" baseline="0" dirty="0">
                        <a:solidFill>
                          <a:schemeClr val="lt1"/>
                        </a:solidFill>
                        <a:latin typeface="Montserrat" panose="00000500000000000000" pitchFamily="2" charset="0"/>
                        <a:ea typeface="Raleway"/>
                        <a:cs typeface="Raleway"/>
                        <a:sym typeface="Raleway"/>
                      </a:endParaRPr>
                    </a:p>
                  </a:txBody>
                  <a:tcPr marL="48768" marR="48768" marT="48768" marB="48768"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006690"/>
                    </a:solidFill>
                  </a:tcPr>
                </a:tc>
                <a:extLst>
                  <a:ext uri="{0D108BD9-81ED-4DB2-BD59-A6C34878D82A}">
                    <a16:rowId xmlns:a16="http://schemas.microsoft.com/office/drawing/2014/main" val="10000"/>
                  </a:ext>
                </a:extLst>
              </a:tr>
              <a:tr h="525440">
                <a:tc>
                  <a:txBody>
                    <a:bodyPr/>
                    <a:lstStyle/>
                    <a:p>
                      <a:pPr marL="0" lvl="0" indent="0" algn="l" rtl="0">
                        <a:spcBef>
                          <a:spcPts val="0"/>
                        </a:spcBef>
                        <a:spcAft>
                          <a:spcPts val="0"/>
                        </a:spcAft>
                        <a:buNone/>
                      </a:pPr>
                      <a:r>
                        <a:rPr lang="es-ES" sz="1100" b="1" kern="1200" dirty="0">
                          <a:solidFill>
                            <a:schemeClr val="tx1"/>
                          </a:solidFill>
                          <a:latin typeface="Montserrat" panose="00000500000000000000" pitchFamily="2" charset="0"/>
                          <a:ea typeface="+mn-ea"/>
                          <a:cs typeface="+mn-cs"/>
                          <a:sym typeface="Raleway"/>
                        </a:rPr>
                        <a:t>Universidad de Las Palmas (ULPGC)</a:t>
                      </a:r>
                    </a:p>
                  </a:txBody>
                  <a:tcPr marL="48768" marR="48768" marT="48768" marB="48768"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bg1"/>
                    </a:solidFill>
                  </a:tcPr>
                </a:tc>
                <a:tc>
                  <a:txBody>
                    <a:bodyPr/>
                    <a:lstStyle/>
                    <a:p>
                      <a:pPr marL="0" lvl="0" indent="0" algn="ctr" rtl="0">
                        <a:spcBef>
                          <a:spcPts val="0"/>
                        </a:spcBef>
                        <a:spcAft>
                          <a:spcPts val="0"/>
                        </a:spcAft>
                        <a:buNone/>
                      </a:pPr>
                      <a:r>
                        <a:rPr lang="en" sz="1100" b="0" i="0" u="none" strike="noStrike" cap="none" spc="0" baseline="0" dirty="0">
                          <a:solidFill>
                            <a:schemeClr val="dk1"/>
                          </a:solidFill>
                          <a:uFillTx/>
                          <a:latin typeface="Montserrat" panose="00000500000000000000" pitchFamily="2" charset="0"/>
                          <a:ea typeface="Raleway"/>
                          <a:cs typeface="Raleway"/>
                          <a:sym typeface="Raleway"/>
                        </a:rPr>
                        <a:t>Canarias</a:t>
                      </a:r>
                      <a:endParaRPr sz="1100" b="0" i="0" u="none" strike="noStrike" cap="none" spc="0" baseline="0" dirty="0">
                        <a:solidFill>
                          <a:schemeClr val="dk1"/>
                        </a:solidFill>
                        <a:uFillTx/>
                        <a:latin typeface="Montserrat" panose="00000500000000000000" pitchFamily="2" charset="0"/>
                        <a:ea typeface="Raleway"/>
                        <a:cs typeface="Raleway"/>
                        <a:sym typeface="Raleway"/>
                      </a:endParaRPr>
                    </a:p>
                  </a:txBody>
                  <a:tcPr marL="48768" marR="48768" marT="48768" marB="48768"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chemeClr val="bg1"/>
                    </a:solidFill>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525.322,13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bg1"/>
                    </a:solidFill>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103.697,69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bg1"/>
                    </a:solidFill>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0,00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chemeClr val="bg1"/>
                    </a:solidFill>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19,73%</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51580607"/>
                  </a:ext>
                </a:extLst>
              </a:tr>
              <a:tr h="448559">
                <a:tc>
                  <a:txBody>
                    <a:bodyPr/>
                    <a:lstStyle/>
                    <a:p>
                      <a:pPr marL="0" lvl="0" indent="0" algn="ctr" rtl="0">
                        <a:spcBef>
                          <a:spcPts val="0"/>
                        </a:spcBef>
                        <a:spcAft>
                          <a:spcPts val="0"/>
                        </a:spcAft>
                        <a:buNone/>
                      </a:pPr>
                      <a:r>
                        <a:rPr lang="es-ES" sz="1100" b="1" kern="1200" cap="all" baseline="0" dirty="0">
                          <a:solidFill>
                            <a:schemeClr val="bg1"/>
                          </a:solidFill>
                          <a:latin typeface="Montserrat" panose="00000500000000000000" pitchFamily="2" charset="0"/>
                          <a:ea typeface="+mn-ea"/>
                          <a:cs typeface="+mn-cs"/>
                          <a:sym typeface="Raleway"/>
                        </a:rPr>
                        <a:t>SOCIOS FEDER</a:t>
                      </a:r>
                      <a:endParaRPr sz="1100" b="1" kern="1200" cap="all" baseline="0" dirty="0">
                        <a:solidFill>
                          <a:schemeClr val="bg1"/>
                        </a:solidFill>
                        <a:latin typeface="Montserrat" panose="00000500000000000000" pitchFamily="2" charset="0"/>
                        <a:ea typeface="+mn-ea"/>
                        <a:cs typeface="+mn-cs"/>
                        <a:sym typeface="Raleway"/>
                      </a:endParaRPr>
                    </a:p>
                  </a:txBody>
                  <a:tcPr marL="48768" marR="48768" marT="48768" marB="48768"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dirty="0">
                          <a:solidFill>
                            <a:schemeClr val="lt1"/>
                          </a:solidFill>
                          <a:latin typeface="Montserrat" panose="00000500000000000000" pitchFamily="2" charset="0"/>
                          <a:ea typeface="Raleway"/>
                          <a:cs typeface="Raleway"/>
                          <a:sym typeface="Raleway"/>
                        </a:rPr>
                        <a:t>Región</a:t>
                      </a:r>
                      <a:endParaRPr sz="1100" b="1" cap="all" baseline="0" dirty="0">
                        <a:solidFill>
                          <a:schemeClr val="lt1"/>
                        </a:solidFill>
                        <a:latin typeface="Montserrat" panose="00000500000000000000" pitchFamily="2" charset="0"/>
                        <a:ea typeface="Raleway"/>
                        <a:cs typeface="Raleway"/>
                        <a:sym typeface="Raleway"/>
                      </a:endParaRPr>
                    </a:p>
                  </a:txBody>
                  <a:tcPr marL="48768" marR="48768" marT="48768" marB="48768"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n" sz="1100" b="1" cap="all" baseline="0" dirty="0">
                          <a:solidFill>
                            <a:schemeClr val="lt1"/>
                          </a:solidFill>
                          <a:latin typeface="Montserrat" panose="00000500000000000000" pitchFamily="2" charset="0"/>
                          <a:ea typeface="Raleway"/>
                          <a:cs typeface="Raleway"/>
                          <a:sym typeface="Raleway"/>
                        </a:rPr>
                        <a:t>Coste Total</a:t>
                      </a:r>
                      <a:endParaRPr sz="1100" b="1" cap="all" baseline="0" dirty="0">
                        <a:solidFill>
                          <a:schemeClr val="lt1"/>
                        </a:solidFill>
                        <a:latin typeface="Montserrat" panose="00000500000000000000" pitchFamily="2" charset="0"/>
                        <a:ea typeface="Raleway"/>
                        <a:cs typeface="Raleway"/>
                        <a:sym typeface="Raleway"/>
                      </a:endParaRPr>
                    </a:p>
                  </a:txBody>
                  <a:tcPr marL="48768" marR="48768" marT="48768" marB="48768"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s-ES" sz="1100" b="1" cap="all" baseline="0" dirty="0">
                          <a:solidFill>
                            <a:schemeClr val="lt1"/>
                          </a:solidFill>
                          <a:latin typeface="Montserrat" panose="00000500000000000000" pitchFamily="2" charset="0"/>
                          <a:ea typeface="Raleway"/>
                          <a:cs typeface="Raleway"/>
                          <a:sym typeface="Raleway"/>
                        </a:rPr>
                        <a:t>Gasto declarado</a:t>
                      </a:r>
                    </a:p>
                  </a:txBody>
                  <a:tcPr marL="48768" marR="48768" marT="48768" marB="48768"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s-ES" sz="1100" b="1" cap="all" baseline="0" dirty="0">
                          <a:solidFill>
                            <a:schemeClr val="lt1"/>
                          </a:solidFill>
                          <a:latin typeface="Montserrat" panose="00000500000000000000" pitchFamily="2" charset="0"/>
                          <a:ea typeface="Raleway"/>
                          <a:cs typeface="Raleway"/>
                          <a:sym typeface="Raleway"/>
                        </a:rPr>
                        <a:t>Gasto validado </a:t>
                      </a:r>
                    </a:p>
                  </a:txBody>
                  <a:tcPr marL="48768" marR="48768" marT="48768" marB="48768"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lvl="0" indent="0" algn="ctr" rtl="0">
                        <a:spcBef>
                          <a:spcPts val="0"/>
                        </a:spcBef>
                        <a:spcAft>
                          <a:spcPts val="0"/>
                        </a:spcAft>
                        <a:buNone/>
                      </a:pPr>
                      <a:r>
                        <a:rPr lang="es-ES" sz="1100" b="1" i="0" u="none" strike="noStrike" cap="all" spc="0" baseline="0" dirty="0">
                          <a:solidFill>
                            <a:schemeClr val="lt1"/>
                          </a:solidFill>
                          <a:uFillTx/>
                          <a:latin typeface="Montserrat" panose="00000500000000000000" pitchFamily="2" charset="0"/>
                          <a:ea typeface="Raleway"/>
                          <a:cs typeface="Raleway"/>
                          <a:sym typeface="Raleway"/>
                        </a:rPr>
                        <a:t>% DECLARADO</a:t>
                      </a:r>
                    </a:p>
                  </a:txBody>
                  <a:tcPr marL="48768" marR="48768" marT="48768" marB="48768"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006690"/>
                    </a:solidFill>
                  </a:tcPr>
                </a:tc>
                <a:extLst>
                  <a:ext uri="{0D108BD9-81ED-4DB2-BD59-A6C34878D82A}">
                    <a16:rowId xmlns:a16="http://schemas.microsoft.com/office/drawing/2014/main" val="2431787888"/>
                  </a:ext>
                </a:extLst>
              </a:tr>
              <a:tr h="403974">
                <a:tc>
                  <a:txBody>
                    <a:bodyPr/>
                    <a:lstStyle/>
                    <a:p>
                      <a:pPr algn="just" fontAlgn="ctr">
                        <a:buNone/>
                      </a:pPr>
                      <a:r>
                        <a:rPr lang="pt-BR" sz="1100" b="1" i="0" u="none" strike="noStrike" kern="1200" cap="none" spc="0" baseline="0" dirty="0">
                          <a:solidFill>
                            <a:schemeClr val="tx1"/>
                          </a:solidFill>
                          <a:uFillTx/>
                          <a:latin typeface="Montserrat" panose="00000500000000000000" pitchFamily="2" charset="0"/>
                          <a:ea typeface="+mn-ea"/>
                          <a:cs typeface="+mn-cs"/>
                          <a:sym typeface="Helvetica Neue"/>
                        </a:rPr>
                        <a:t>Centro </a:t>
                      </a:r>
                      <a:r>
                        <a:rPr lang="pt-BR" sz="1100" b="1" i="0" u="none" strike="noStrike" kern="1200" cap="none" spc="0" baseline="0" dirty="0" err="1">
                          <a:solidFill>
                            <a:schemeClr val="tx1"/>
                          </a:solidFill>
                          <a:uFillTx/>
                          <a:latin typeface="Montserrat" panose="00000500000000000000" pitchFamily="2" charset="0"/>
                          <a:ea typeface="+mn-ea"/>
                          <a:cs typeface="+mn-cs"/>
                          <a:sym typeface="Helvetica Neue"/>
                        </a:rPr>
                        <a:t>Tecnologico</a:t>
                      </a:r>
                      <a:r>
                        <a:rPr lang="pt-BR" sz="1100" b="1" i="0" u="none" strike="noStrike" kern="1200" cap="none" spc="0" baseline="0" dirty="0">
                          <a:solidFill>
                            <a:schemeClr val="tx1"/>
                          </a:solidFill>
                          <a:uFillTx/>
                          <a:latin typeface="Montserrat" panose="00000500000000000000" pitchFamily="2" charset="0"/>
                          <a:ea typeface="+mn-ea"/>
                          <a:cs typeface="+mn-cs"/>
                          <a:sym typeface="Helvetica Neue"/>
                        </a:rPr>
                        <a:t> de </a:t>
                      </a:r>
                      <a:r>
                        <a:rPr lang="pt-BR" sz="1100" b="1" i="0" u="none" strike="noStrike" kern="1200" cap="none" spc="0" baseline="0" dirty="0" err="1">
                          <a:solidFill>
                            <a:schemeClr val="tx1"/>
                          </a:solidFill>
                          <a:uFillTx/>
                          <a:latin typeface="Montserrat" panose="00000500000000000000" pitchFamily="2" charset="0"/>
                          <a:ea typeface="+mn-ea"/>
                          <a:cs typeface="+mn-cs"/>
                          <a:sym typeface="Helvetica Neue"/>
                        </a:rPr>
                        <a:t>Ciencias</a:t>
                      </a:r>
                      <a:r>
                        <a:rPr lang="pt-BR" sz="1100" b="1" i="0" u="none" strike="noStrike" kern="1200" cap="none" spc="0" baseline="0" dirty="0">
                          <a:solidFill>
                            <a:schemeClr val="tx1"/>
                          </a:solidFill>
                          <a:uFillTx/>
                          <a:latin typeface="Montserrat" panose="00000500000000000000" pitchFamily="2" charset="0"/>
                          <a:ea typeface="+mn-ea"/>
                          <a:cs typeface="+mn-cs"/>
                          <a:sym typeface="Helvetica Neue"/>
                        </a:rPr>
                        <a:t> Marinas – CETECIMA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r>
                        <a:rPr lang="en" sz="1100" b="0" i="0" u="none" strike="noStrike" cap="none" spc="0" baseline="0" dirty="0">
                          <a:solidFill>
                            <a:schemeClr val="dk1"/>
                          </a:solidFill>
                          <a:uFillTx/>
                          <a:latin typeface="Montserrat" panose="00000500000000000000" pitchFamily="2" charset="0"/>
                          <a:ea typeface="Raleway"/>
                          <a:cs typeface="Raleway"/>
                          <a:sym typeface="Raleway"/>
                        </a:rPr>
                        <a:t>Canaria</a:t>
                      </a:r>
                      <a:endParaRPr sz="1100" b="0" i="0" u="none" strike="noStrike" cap="none" spc="0" baseline="0" dirty="0">
                        <a:solidFill>
                          <a:schemeClr val="dk1"/>
                        </a:solidFill>
                        <a:uFillTx/>
                        <a:latin typeface="Montserrat" panose="00000500000000000000" pitchFamily="2" charset="0"/>
                        <a:ea typeface="Raleway"/>
                        <a:cs typeface="Raleway"/>
                        <a:sym typeface="Raleway"/>
                      </a:endParaRPr>
                    </a:p>
                  </a:txBody>
                  <a:tcPr marL="48768" marR="48768" marT="48768" marB="48768"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106.768,93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56.752,58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56.752,58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buNone/>
                      </a:pPr>
                      <a:r>
                        <a:rPr lang="es-ES" sz="1100" b="0" i="0" u="none" strike="noStrike" cap="none" spc="0" baseline="0" dirty="0">
                          <a:solidFill>
                            <a:schemeClr val="dk1"/>
                          </a:solidFill>
                          <a:uFillTx/>
                          <a:latin typeface="Montserrat" panose="00000500000000000000" pitchFamily="2" charset="0"/>
                          <a:ea typeface="+mn-ea"/>
                          <a:cs typeface="+mn-cs"/>
                          <a:sym typeface="Helvetica Neue"/>
                        </a:rPr>
                        <a:t>53,15%</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03974">
                <a:tc>
                  <a:txBody>
                    <a:bodyPr/>
                    <a:lstStyle/>
                    <a:p>
                      <a:pPr algn="just" fontAlgn="ctr">
                        <a:buNone/>
                      </a:pPr>
                      <a:r>
                        <a:rPr lang="es-ES" sz="1100" b="1" i="0" u="none" strike="noStrike" kern="1200" cap="none" spc="0" baseline="0" dirty="0">
                          <a:solidFill>
                            <a:schemeClr val="tx1"/>
                          </a:solidFill>
                          <a:uFillTx/>
                          <a:latin typeface="Montserrat" panose="00000500000000000000" pitchFamily="2" charset="0"/>
                          <a:ea typeface="+mn-ea"/>
                          <a:cs typeface="+mn-cs"/>
                          <a:sym typeface="Helvetica Neue"/>
                        </a:rPr>
                        <a:t>Universidad de La Laguna (ULL)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r>
                        <a:rPr lang="en" sz="1100" b="0" i="0" u="none" strike="noStrike" cap="none" spc="0" baseline="0" dirty="0">
                          <a:solidFill>
                            <a:schemeClr val="dk1"/>
                          </a:solidFill>
                          <a:uFillTx/>
                          <a:latin typeface="Montserrat" panose="00000500000000000000" pitchFamily="2" charset="0"/>
                          <a:ea typeface="Raleway"/>
                          <a:cs typeface="Raleway"/>
                          <a:sym typeface="Raleway"/>
                        </a:rPr>
                        <a:t>Canarias</a:t>
                      </a:r>
                      <a:endParaRPr sz="1100" b="0" i="0" u="none" strike="noStrike" cap="none" spc="0" baseline="0" dirty="0">
                        <a:solidFill>
                          <a:schemeClr val="dk1"/>
                        </a:solidFill>
                        <a:uFillTx/>
                        <a:latin typeface="Montserrat" panose="00000500000000000000" pitchFamily="2" charset="0"/>
                        <a:ea typeface="Raleway"/>
                        <a:cs typeface="Raleway"/>
                        <a:sym typeface="Raleway"/>
                      </a:endParaRPr>
                    </a:p>
                  </a:txBody>
                  <a:tcPr marL="48768" marR="48768" marT="48768" marB="48768"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278.204,67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29.159,17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5.287,48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buNone/>
                      </a:pPr>
                      <a:r>
                        <a:rPr lang="es-ES" sz="1100" b="0" i="0" u="none" strike="noStrike" cap="none" spc="0" baseline="0" dirty="0">
                          <a:solidFill>
                            <a:schemeClr val="dk1"/>
                          </a:solidFill>
                          <a:uFillTx/>
                          <a:latin typeface="Montserrat" panose="00000500000000000000" pitchFamily="2" charset="0"/>
                          <a:ea typeface="+mn-ea"/>
                          <a:cs typeface="+mn-cs"/>
                          <a:sym typeface="Helvetica Neue"/>
                        </a:rPr>
                        <a:t>10,48%</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25283">
                <a:tc>
                  <a:txBody>
                    <a:bodyPr/>
                    <a:lstStyle/>
                    <a:p>
                      <a:pPr algn="just" fontAlgn="ctr">
                        <a:buNone/>
                      </a:pPr>
                      <a:r>
                        <a:rPr lang="es-ES" sz="1100" b="1" i="0" u="none" strike="noStrike" kern="1200" cap="none" spc="0" baseline="0" dirty="0">
                          <a:solidFill>
                            <a:schemeClr val="tx1"/>
                          </a:solidFill>
                          <a:uFillTx/>
                          <a:latin typeface="Montserrat" panose="00000500000000000000" pitchFamily="2" charset="0"/>
                          <a:ea typeface="+mn-ea"/>
                          <a:cs typeface="+mn-cs"/>
                          <a:sym typeface="Helvetica Neue"/>
                        </a:rPr>
                        <a:t>Federación provincial de la Pyme del Metal y las Nuevas Tecnologías de Las Palmas (FEMEPA)</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r>
                        <a:rPr lang="en" sz="1100" b="0" i="0" u="none" strike="noStrike" cap="none" spc="0" baseline="0" dirty="0">
                          <a:solidFill>
                            <a:schemeClr val="dk1"/>
                          </a:solidFill>
                          <a:uFillTx/>
                          <a:latin typeface="Montserrat" panose="00000500000000000000" pitchFamily="2" charset="0"/>
                          <a:ea typeface="Raleway"/>
                          <a:cs typeface="Raleway"/>
                          <a:sym typeface="Raleway"/>
                        </a:rPr>
                        <a:t>Canarias</a:t>
                      </a:r>
                      <a:endParaRPr sz="1100" b="0" i="0" u="none" strike="noStrike" cap="none" spc="0" baseline="0" dirty="0">
                        <a:solidFill>
                          <a:schemeClr val="dk1"/>
                        </a:solidFill>
                        <a:uFillTx/>
                        <a:latin typeface="Montserrat" panose="00000500000000000000" pitchFamily="2" charset="0"/>
                        <a:ea typeface="Raleway"/>
                        <a:cs typeface="Raleway"/>
                        <a:sym typeface="Raleway"/>
                      </a:endParaRPr>
                    </a:p>
                  </a:txBody>
                  <a:tcPr marL="48768" marR="48768" marT="48768" marB="48768"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160.757,63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9.481,79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0,00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buNone/>
                      </a:pPr>
                      <a:r>
                        <a:rPr lang="es-ES" sz="1100" b="0" i="0" u="none" strike="noStrike" cap="none" spc="0" baseline="0" dirty="0">
                          <a:solidFill>
                            <a:schemeClr val="dk1"/>
                          </a:solidFill>
                          <a:uFillTx/>
                          <a:latin typeface="Montserrat" panose="00000500000000000000" pitchFamily="2" charset="0"/>
                          <a:ea typeface="+mn-ea"/>
                          <a:cs typeface="+mn-cs"/>
                          <a:sym typeface="Helvetica Neue"/>
                        </a:rPr>
                        <a:t>5,89%</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866336319"/>
                  </a:ext>
                </a:extLst>
              </a:tr>
              <a:tr h="525283">
                <a:tc>
                  <a:txBody>
                    <a:bodyPr/>
                    <a:lstStyle/>
                    <a:p>
                      <a:pPr algn="just" fontAlgn="ctr">
                        <a:buNone/>
                      </a:pPr>
                      <a:r>
                        <a:rPr lang="pt-BR" sz="1100" b="1" i="0" u="none" strike="noStrike" kern="1200" cap="none" spc="0" baseline="0">
                          <a:solidFill>
                            <a:schemeClr val="tx1"/>
                          </a:solidFill>
                          <a:uFillTx/>
                          <a:latin typeface="Montserrat" panose="00000500000000000000" pitchFamily="2" charset="0"/>
                          <a:ea typeface="+mn-ea"/>
                          <a:cs typeface="+mn-cs"/>
                          <a:sym typeface="Helvetica Neue"/>
                        </a:rPr>
                        <a:t>Secretaria Regional de Agricultura e Pescas Direção Regional de Pescas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marL="0" lvl="0" indent="0" algn="ctr" rtl="0">
                        <a:spcBef>
                          <a:spcPts val="0"/>
                        </a:spcBef>
                        <a:spcAft>
                          <a:spcPts val="0"/>
                        </a:spcAft>
                        <a:buNone/>
                      </a:pPr>
                      <a:r>
                        <a:rPr lang="en" sz="1100" b="0" i="0" u="none" strike="noStrike" cap="none" spc="0" baseline="0" dirty="0">
                          <a:solidFill>
                            <a:schemeClr val="dk1"/>
                          </a:solidFill>
                          <a:uFillTx/>
                          <a:latin typeface="Montserrat" panose="00000500000000000000" pitchFamily="2" charset="0"/>
                          <a:ea typeface="Raleway"/>
                          <a:cs typeface="Raleway"/>
                          <a:sym typeface="Raleway"/>
                        </a:rPr>
                        <a:t>Madeira</a:t>
                      </a:r>
                      <a:endParaRPr sz="1100" b="0" i="0" u="none" strike="noStrike" cap="none" spc="0" baseline="0" dirty="0">
                        <a:solidFill>
                          <a:schemeClr val="dk1"/>
                        </a:solidFill>
                        <a:uFillTx/>
                        <a:latin typeface="Montserrat" panose="00000500000000000000" pitchFamily="2" charset="0"/>
                        <a:ea typeface="Raleway"/>
                        <a:cs typeface="Raleway"/>
                        <a:sym typeface="Raleway"/>
                      </a:endParaRPr>
                    </a:p>
                  </a:txBody>
                  <a:tcPr marL="48768" marR="48768" marT="48768" marB="48768"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196.676,73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0,00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0,00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fontAlgn="b">
                        <a:buNone/>
                      </a:pPr>
                      <a:r>
                        <a:rPr lang="es-ES" sz="1100" b="0" i="0" u="none" strike="noStrike" cap="none" spc="0" baseline="0" dirty="0">
                          <a:solidFill>
                            <a:schemeClr val="dk1"/>
                          </a:solidFill>
                          <a:uFillTx/>
                          <a:latin typeface="Montserrat" panose="00000500000000000000" pitchFamily="2" charset="0"/>
                          <a:ea typeface="+mn-ea"/>
                          <a:cs typeface="+mn-cs"/>
                          <a:sym typeface="Helvetica Neue"/>
                        </a:rPr>
                        <a:t>0%</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25283">
                <a:tc>
                  <a:txBody>
                    <a:bodyPr/>
                    <a:lstStyle/>
                    <a:p>
                      <a:pPr algn="just" fontAlgn="ctr">
                        <a:buNone/>
                      </a:pPr>
                      <a:r>
                        <a:rPr lang="pt-BR" sz="1100" b="1" i="0" u="none" strike="noStrike" kern="1200" cap="none" spc="0" baseline="0">
                          <a:solidFill>
                            <a:schemeClr val="tx1"/>
                          </a:solidFill>
                          <a:uFillTx/>
                          <a:latin typeface="Montserrat" panose="00000500000000000000" pitchFamily="2" charset="0"/>
                          <a:ea typeface="+mn-ea"/>
                          <a:cs typeface="+mn-cs"/>
                          <a:sym typeface="Helvetica Neue"/>
                        </a:rPr>
                        <a:t>Secretaria Regional de Saúde e Proteção Civil Direção Regional da Saúde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r>
                        <a:rPr lang="en" sz="1100" b="0" i="0" u="none" strike="noStrike" cap="none" spc="0" baseline="0">
                          <a:solidFill>
                            <a:schemeClr val="dk1"/>
                          </a:solidFill>
                          <a:uFillTx/>
                          <a:latin typeface="Montserrat" panose="00000500000000000000" pitchFamily="2" charset="0"/>
                          <a:ea typeface="Raleway"/>
                          <a:cs typeface="Raleway"/>
                          <a:sym typeface="Raleway"/>
                        </a:rPr>
                        <a:t>Madeira</a:t>
                      </a:r>
                      <a:endParaRPr sz="1100" b="0" i="0" u="none" strike="noStrike" cap="none" spc="0" baseline="0">
                        <a:solidFill>
                          <a:schemeClr val="dk1"/>
                        </a:solidFill>
                        <a:uFillTx/>
                        <a:latin typeface="Montserrat" panose="00000500000000000000" pitchFamily="2" charset="0"/>
                        <a:ea typeface="Raleway"/>
                        <a:cs typeface="Raleway"/>
                        <a:sym typeface="Raleway"/>
                      </a:endParaRPr>
                    </a:p>
                  </a:txBody>
                  <a:tcPr marL="48768" marR="48768" marT="48768" marB="48768"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168.021,22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13.254,57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13.254,57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buNone/>
                      </a:pPr>
                      <a:r>
                        <a:rPr lang="es-ES" sz="1100" b="0" i="0" u="none" strike="noStrike" cap="none" spc="0" baseline="0" dirty="0">
                          <a:solidFill>
                            <a:schemeClr val="dk1"/>
                          </a:solidFill>
                          <a:uFillTx/>
                          <a:latin typeface="Montserrat" panose="00000500000000000000" pitchFamily="2" charset="0"/>
                          <a:ea typeface="+mn-ea"/>
                          <a:cs typeface="+mn-cs"/>
                          <a:sym typeface="Helvetica Neue"/>
                        </a:rPr>
                        <a:t>7,88%</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485154">
                <a:tc>
                  <a:txBody>
                    <a:bodyPr/>
                    <a:lstStyle/>
                    <a:p>
                      <a:pPr algn="just" fontAlgn="ctr">
                        <a:buNone/>
                      </a:pPr>
                      <a:r>
                        <a:rPr lang="es-ES" sz="1100" b="1" i="0" u="none" strike="noStrike" kern="1200" cap="none" spc="0" baseline="0" err="1">
                          <a:solidFill>
                            <a:schemeClr val="tx1"/>
                          </a:solidFill>
                          <a:uFillTx/>
                          <a:latin typeface="Montserrat" panose="00000500000000000000" pitchFamily="2" charset="0"/>
                          <a:ea typeface="+mn-ea"/>
                          <a:cs typeface="+mn-cs"/>
                          <a:sym typeface="Helvetica Neue"/>
                        </a:rPr>
                        <a:t>Universidade</a:t>
                      </a:r>
                      <a:r>
                        <a:rPr lang="es-ES" sz="1100" b="1" i="0" u="none" strike="noStrike" kern="1200" cap="none" spc="0" baseline="0">
                          <a:solidFill>
                            <a:schemeClr val="tx1"/>
                          </a:solidFill>
                          <a:uFillTx/>
                          <a:latin typeface="Montserrat" panose="00000500000000000000" pitchFamily="2" charset="0"/>
                          <a:ea typeface="+mn-ea"/>
                          <a:cs typeface="+mn-cs"/>
                          <a:sym typeface="Helvetica Neue"/>
                        </a:rPr>
                        <a:t> da Madeira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r>
                        <a:rPr lang="en" sz="1100" b="0" i="0" u="none" strike="noStrike" cap="none" spc="0" baseline="0">
                          <a:solidFill>
                            <a:schemeClr val="dk1"/>
                          </a:solidFill>
                          <a:uFillTx/>
                          <a:latin typeface="Montserrat" panose="00000500000000000000" pitchFamily="2" charset="0"/>
                          <a:ea typeface="Raleway"/>
                          <a:cs typeface="Raleway"/>
                          <a:sym typeface="Raleway"/>
                        </a:rPr>
                        <a:t>Madeira</a:t>
                      </a:r>
                      <a:endParaRPr sz="1100" b="0" i="0" u="none" strike="noStrike" cap="none" spc="0" baseline="0">
                        <a:solidFill>
                          <a:schemeClr val="dk1"/>
                        </a:solidFill>
                        <a:uFillTx/>
                        <a:latin typeface="Montserrat" panose="00000500000000000000" pitchFamily="2" charset="0"/>
                        <a:ea typeface="Raleway"/>
                        <a:cs typeface="Raleway"/>
                        <a:sym typeface="Raleway"/>
                      </a:endParaRPr>
                    </a:p>
                  </a:txBody>
                  <a:tcPr marL="48768" marR="48768" marT="48768" marB="48768"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284.875,51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21.794,25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21.794,25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buNone/>
                      </a:pPr>
                      <a:r>
                        <a:rPr lang="es-ES" sz="1100" b="0" i="0" u="none" strike="noStrike" cap="none" spc="0" baseline="0" dirty="0">
                          <a:solidFill>
                            <a:schemeClr val="dk1"/>
                          </a:solidFill>
                          <a:uFillTx/>
                          <a:latin typeface="Montserrat" panose="00000500000000000000" pitchFamily="2" charset="0"/>
                          <a:ea typeface="+mn-ea"/>
                          <a:cs typeface="+mn-cs"/>
                          <a:sym typeface="Helvetica Neue"/>
                        </a:rPr>
                        <a:t>7,65%</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541054">
                <a:tc>
                  <a:txBody>
                    <a:bodyPr/>
                    <a:lstStyle/>
                    <a:p>
                      <a:pPr algn="just" fontAlgn="ctr">
                        <a:buNone/>
                      </a:pPr>
                      <a:r>
                        <a:rPr lang="pt-BR" sz="1100" b="1" i="0" u="none" strike="noStrike" kern="1200" cap="none" spc="0" baseline="0">
                          <a:solidFill>
                            <a:schemeClr val="tx1"/>
                          </a:solidFill>
                          <a:uFillTx/>
                          <a:latin typeface="Montserrat" panose="00000500000000000000" pitchFamily="2" charset="0"/>
                          <a:ea typeface="+mn-ea"/>
                          <a:cs typeface="+mn-cs"/>
                          <a:sym typeface="Helvetica Neue"/>
                        </a:rPr>
                        <a:t>Secretaria Regional do Mar e das Pescas Direção Regional das Pescas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lvl="0" indent="0" algn="ctr" rtl="0">
                        <a:spcBef>
                          <a:spcPts val="0"/>
                        </a:spcBef>
                        <a:spcAft>
                          <a:spcPts val="0"/>
                        </a:spcAft>
                        <a:buNone/>
                      </a:pPr>
                      <a:r>
                        <a:rPr lang="en" sz="1100" b="0" i="0" u="none" strike="noStrike" cap="none" spc="0" baseline="0">
                          <a:solidFill>
                            <a:schemeClr val="dk1"/>
                          </a:solidFill>
                          <a:uFillTx/>
                          <a:latin typeface="Montserrat" panose="00000500000000000000" pitchFamily="2" charset="0"/>
                          <a:ea typeface="Raleway"/>
                          <a:cs typeface="Raleway"/>
                          <a:sym typeface="Raleway"/>
                        </a:rPr>
                        <a:t>Azores</a:t>
                      </a:r>
                      <a:endParaRPr sz="1100" b="0" i="0" u="none" strike="noStrike" cap="none" spc="0" baseline="0">
                        <a:solidFill>
                          <a:schemeClr val="dk1"/>
                        </a:solidFill>
                        <a:uFillTx/>
                        <a:latin typeface="Montserrat" panose="00000500000000000000" pitchFamily="2" charset="0"/>
                        <a:ea typeface="Raleway"/>
                        <a:cs typeface="Raleway"/>
                        <a:sym typeface="Raleway"/>
                      </a:endParaRPr>
                    </a:p>
                  </a:txBody>
                  <a:tcPr marL="48768" marR="48768" marT="48768" marB="48768"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a:solidFill>
                            <a:schemeClr val="dk1"/>
                          </a:solidFill>
                          <a:uFillTx/>
                          <a:latin typeface="Montserrat" panose="00000500000000000000" pitchFamily="2" charset="0"/>
                          <a:sym typeface="Helvetica Neue"/>
                        </a:rPr>
                        <a:t>151.924,19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6.197,78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ctr">
                        <a:buNone/>
                      </a:pPr>
                      <a:r>
                        <a:rPr lang="es-ES" sz="1100" b="0" i="0" u="none" strike="noStrike" cap="none" spc="0" baseline="0" dirty="0">
                          <a:solidFill>
                            <a:schemeClr val="dk1"/>
                          </a:solidFill>
                          <a:uFillTx/>
                          <a:latin typeface="Montserrat" panose="00000500000000000000" pitchFamily="2" charset="0"/>
                          <a:sym typeface="Helvetica Neue"/>
                        </a:rPr>
                        <a:t>1.735,38 </a:t>
                      </a:r>
                    </a:p>
                  </a:txBody>
                  <a:tcPr marL="9525" marR="9525" marT="9525" marB="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algn="ctr" fontAlgn="b">
                        <a:buNone/>
                      </a:pPr>
                      <a:r>
                        <a:rPr lang="es-ES" sz="1100" b="0" i="0" u="none" strike="noStrike" cap="none" spc="0" baseline="0" dirty="0">
                          <a:solidFill>
                            <a:schemeClr val="dk1"/>
                          </a:solidFill>
                          <a:uFillTx/>
                          <a:latin typeface="Montserrat" panose="00000500000000000000" pitchFamily="2" charset="0"/>
                          <a:ea typeface="+mn-ea"/>
                          <a:cs typeface="+mn-cs"/>
                          <a:sym typeface="Helvetica Neue"/>
                        </a:rPr>
                        <a:t>4,07%</a:t>
                      </a:r>
                    </a:p>
                  </a:txBody>
                  <a:tcPr marL="9525" marR="9525" marT="9525" marB="0"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427191">
                <a:tc gridSpan="2">
                  <a:txBody>
                    <a:bodyPr/>
                    <a:lstStyle/>
                    <a:p>
                      <a:pPr marL="0" marR="0" lvl="0" indent="0" algn="r" rtl="0">
                        <a:lnSpc>
                          <a:spcPct val="100000"/>
                        </a:lnSpc>
                        <a:spcBef>
                          <a:spcPts val="0"/>
                        </a:spcBef>
                        <a:spcAft>
                          <a:spcPts val="0"/>
                        </a:spcAft>
                        <a:buClr>
                          <a:srgbClr val="000000"/>
                        </a:buClr>
                        <a:buFont typeface="Arial"/>
                        <a:buNone/>
                      </a:pPr>
                      <a:r>
                        <a:rPr lang="es-ES" sz="1200" b="1" i="0" u="none" strike="noStrike" kern="1200" cap="all" spc="0" baseline="0" dirty="0">
                          <a:solidFill>
                            <a:schemeClr val="bg1"/>
                          </a:solidFill>
                          <a:uFillTx/>
                          <a:latin typeface="Montserrat" panose="00000500000000000000" pitchFamily="2" charset="0"/>
                          <a:ea typeface="+mn-ea"/>
                          <a:cs typeface="+mn-cs"/>
                          <a:sym typeface="Raleway"/>
                        </a:rPr>
                        <a:t>TOTAL   </a:t>
                      </a:r>
                      <a:endParaRPr sz="1200" b="1" i="0" u="none" strike="noStrike" kern="1200" cap="all" spc="0" baseline="0" dirty="0">
                        <a:solidFill>
                          <a:schemeClr val="bg1"/>
                        </a:solidFill>
                        <a:uFillTx/>
                        <a:latin typeface="Montserrat" panose="00000500000000000000" pitchFamily="2" charset="0"/>
                        <a:ea typeface="+mn-ea"/>
                        <a:cs typeface="+mn-cs"/>
                        <a:sym typeface="Raleway"/>
                      </a:endParaRPr>
                    </a:p>
                  </a:txBody>
                  <a:tcPr marL="48768" marR="48768" marT="48768" marB="48768" anchor="ctr">
                    <a:lnL w="9525" cap="flat" cmpd="sng">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hMerge="1">
                  <a:txBody>
                    <a:bodyPr/>
                    <a:lstStyle/>
                    <a:p>
                      <a:pPr marL="0" lvl="0" indent="0" algn="ctr" rtl="0">
                        <a:spcBef>
                          <a:spcPts val="0"/>
                        </a:spcBef>
                        <a:spcAft>
                          <a:spcPts val="0"/>
                        </a:spcAft>
                        <a:buNone/>
                      </a:pPr>
                      <a:endParaRPr sz="900">
                        <a:solidFill>
                          <a:schemeClr val="dk1"/>
                        </a:solidFill>
                        <a:latin typeface="Raleway"/>
                        <a:ea typeface="Raleway"/>
                        <a:cs typeface="Raleway"/>
                        <a:sym typeface="Raleway"/>
                      </a:endParaRPr>
                    </a:p>
                  </a:txBody>
                  <a:tcPr marL="91425" marR="91425" marT="91425" marB="91425" anchor="ctr">
                    <a:lnL w="9525" cap="flat" cmpd="sng" algn="ctr">
                      <a:solidFill>
                        <a:schemeClr val="lt2"/>
                      </a:solidFill>
                      <a:prstDash val="solid"/>
                      <a:round/>
                      <a:headEnd type="none" w="sm" len="sm"/>
                      <a:tailEnd type="none" w="sm" len="sm"/>
                    </a:lnL>
                    <a:lnR w="9525" cap="flat" cmpd="sng" algn="ctr">
                      <a:solidFill>
                        <a:schemeClr val="lt2">
                          <a:alpha val="0"/>
                        </a:schemeClr>
                      </a:solidFill>
                      <a:prstDash val="solid"/>
                      <a:round/>
                      <a:headEnd type="none" w="sm" len="sm"/>
                      <a:tailEnd type="none" w="sm" len="sm"/>
                    </a:lnR>
                    <a:lnT w="9525" cap="flat" cmpd="sng" algn="ctr">
                      <a:solidFill>
                        <a:schemeClr val="lt2"/>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algn="ctr" fontAlgn="ctr">
                        <a:buNone/>
                      </a:pPr>
                      <a:r>
                        <a:rPr lang="es-ES" sz="1200" b="0" i="0" u="none" strike="noStrike" kern="1200" cap="all" spc="0" baseline="0" dirty="0">
                          <a:solidFill>
                            <a:schemeClr val="bg1"/>
                          </a:solidFill>
                          <a:uFillTx/>
                          <a:latin typeface="Montserrat" panose="00000500000000000000" pitchFamily="2" charset="0"/>
                          <a:ea typeface="+mn-ea"/>
                          <a:cs typeface="+mn-cs"/>
                          <a:sym typeface="Helvetica Neue"/>
                        </a:rPr>
                        <a:t>1.872.551,01 €</a:t>
                      </a:r>
                    </a:p>
                  </a:txBody>
                  <a:tcPr marL="9525" marR="9525" marT="9525"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algn="ctr" fontAlgn="ctr">
                        <a:buNone/>
                      </a:pPr>
                      <a:r>
                        <a:rPr lang="es-ES" sz="1200" b="0" i="0" u="none" strike="noStrike" kern="1200" cap="all" spc="0" baseline="0" dirty="0">
                          <a:solidFill>
                            <a:schemeClr val="bg1"/>
                          </a:solidFill>
                          <a:uFillTx/>
                          <a:latin typeface="Montserrat" panose="00000500000000000000" pitchFamily="2" charset="0"/>
                          <a:ea typeface="+mn-ea"/>
                          <a:cs typeface="+mn-cs"/>
                          <a:sym typeface="Helvetica Neue"/>
                        </a:rPr>
                        <a:t>240.334,00 €</a:t>
                      </a:r>
                    </a:p>
                  </a:txBody>
                  <a:tcPr marL="9525" marR="9525" marT="9525"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algn="ctr" fontAlgn="ctr">
                        <a:buNone/>
                      </a:pPr>
                      <a:r>
                        <a:rPr lang="es-ES" sz="1200" b="0" i="0" u="none" strike="noStrike" kern="1200" cap="all" spc="0" baseline="0" dirty="0">
                          <a:solidFill>
                            <a:schemeClr val="bg1"/>
                          </a:solidFill>
                          <a:uFillTx/>
                          <a:latin typeface="Montserrat" panose="00000500000000000000" pitchFamily="2" charset="0"/>
                          <a:ea typeface="+mn-ea"/>
                          <a:cs typeface="+mn-cs"/>
                          <a:sym typeface="Helvetica Neue"/>
                        </a:rPr>
                        <a:t>98.822,00 €</a:t>
                      </a:r>
                    </a:p>
                  </a:txBody>
                  <a:tcPr marL="9525" marR="9525" marT="9525" marB="0" anchor="ctr">
                    <a:lnL w="9525" cap="flat" cmpd="sng" algn="ctr">
                      <a:noFill/>
                      <a:prstDash val="solid"/>
                      <a:round/>
                      <a:headEnd type="none" w="sm" len="sm"/>
                      <a:tailEnd type="none" w="sm" len="sm"/>
                    </a:lnL>
                    <a:lnR w="9525" cap="flat" cmpd="sng" algn="ctr">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tc>
                  <a:txBody>
                    <a:bodyPr/>
                    <a:lstStyle/>
                    <a:p>
                      <a:pPr marL="0" marR="0" lvl="0" indent="0" algn="ctr" rtl="0">
                        <a:lnSpc>
                          <a:spcPct val="100000"/>
                        </a:lnSpc>
                        <a:spcBef>
                          <a:spcPts val="0"/>
                        </a:spcBef>
                        <a:spcAft>
                          <a:spcPts val="0"/>
                        </a:spcAft>
                        <a:buClr>
                          <a:srgbClr val="000000"/>
                        </a:buClr>
                        <a:buFont typeface="Arial"/>
                        <a:buNone/>
                      </a:pPr>
                      <a:r>
                        <a:rPr lang="es-ES" sz="1200" b="0" i="0" u="none" strike="noStrike" kern="1200" cap="all" spc="0" baseline="0">
                          <a:solidFill>
                            <a:schemeClr val="bg1"/>
                          </a:solidFill>
                          <a:uFillTx/>
                          <a:latin typeface="Montserrat" panose="00000500000000000000" pitchFamily="2" charset="0"/>
                          <a:ea typeface="+mn-ea"/>
                          <a:cs typeface="+mn-cs"/>
                          <a:sym typeface="Raleway"/>
                        </a:rPr>
                        <a:t>12,83%</a:t>
                      </a:r>
                      <a:endParaRPr lang="es-ES" sz="1200" b="0" i="0" u="none" strike="noStrike" kern="1200" cap="all" spc="0" baseline="0" dirty="0">
                        <a:solidFill>
                          <a:schemeClr val="bg1"/>
                        </a:solidFill>
                        <a:uFillTx/>
                        <a:latin typeface="Montserrat" panose="00000500000000000000" pitchFamily="2" charset="0"/>
                        <a:ea typeface="+mn-ea"/>
                        <a:cs typeface="+mn-cs"/>
                        <a:sym typeface="Raleway"/>
                      </a:endParaRPr>
                    </a:p>
                  </a:txBody>
                  <a:tcPr marL="48768" marR="48768" marT="48768" marB="48768" anchor="ctr">
                    <a:lnL w="9525" cap="flat" cmpd="sng" algn="ctr">
                      <a:noFill/>
                      <a:prstDash val="solid"/>
                      <a:round/>
                      <a:headEnd type="none" w="sm" len="sm"/>
                      <a:tailEnd type="none" w="sm" len="sm"/>
                    </a:lnL>
                    <a:lnR w="9525" cap="flat" cmpd="sng">
                      <a:noFill/>
                      <a:prstDash val="solid"/>
                      <a:round/>
                      <a:headEnd type="none" w="sm" len="sm"/>
                      <a:tailEnd type="none" w="sm" len="sm"/>
                    </a:lnR>
                    <a:lnT w="9525" cap="flat" cmpd="sng" algn="ctr">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006690"/>
                    </a:solidFill>
                  </a:tcPr>
                </a:tc>
                <a:extLst>
                  <a:ext uri="{0D108BD9-81ED-4DB2-BD59-A6C34878D82A}">
                    <a16:rowId xmlns:a16="http://schemas.microsoft.com/office/drawing/2014/main" val="68906339"/>
                  </a:ext>
                </a:extLst>
              </a:tr>
            </a:tbl>
          </a:graphicData>
        </a:graphic>
      </p:graphicFrame>
    </p:spTree>
    <p:extLst>
      <p:ext uri="{BB962C8B-B14F-4D97-AF65-F5344CB8AC3E}">
        <p14:creationId xmlns:p14="http://schemas.microsoft.com/office/powerpoint/2010/main" val="739980693"/>
      </p:ext>
    </p:extLst>
  </p:cSld>
  <p:clrMapOvr>
    <a:masterClrMapping/>
  </p:clrMapOvr>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1733930" rtl="0" fontAlgn="auto" latinLnBrk="0" hangingPunct="0">
          <a:lnSpc>
            <a:spcPct val="100000"/>
          </a:lnSpc>
          <a:spcBef>
            <a:spcPts val="0"/>
          </a:spcBef>
          <a:spcAft>
            <a:spcPts val="0"/>
          </a:spcAft>
          <a:buClrTx/>
          <a:buSzTx/>
          <a:buFontTx/>
          <a:buNone/>
          <a:tabLst/>
          <a:defRPr kumimoji="0" sz="16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Override1.xml><?xml version="1.0" encoding="utf-8"?>
<a:themeOverride xmlns:a="http://schemas.openxmlformats.org/drawingml/2006/main">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6e6f7d0-1d36-4b68-b564-b4ccc121a594" xsi:nil="true"/>
    <lcf76f155ced4ddcb4097134ff3c332f xmlns="4c243283-68b1-4bde-a202-6d8ff2f35f2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25FEB8B39115FA479262E9247D5A9710" ma:contentTypeVersion="14" ma:contentTypeDescription="Crear nuevo documento." ma:contentTypeScope="" ma:versionID="fe55316d4ca4de873bc1f91fdc04e17d">
  <xsd:schema xmlns:xsd="http://www.w3.org/2001/XMLSchema" xmlns:xs="http://www.w3.org/2001/XMLSchema" xmlns:p="http://schemas.microsoft.com/office/2006/metadata/properties" xmlns:ns2="4c243283-68b1-4bde-a202-6d8ff2f35f22" xmlns:ns3="b6e6f7d0-1d36-4b68-b564-b4ccc121a594" targetNamespace="http://schemas.microsoft.com/office/2006/metadata/properties" ma:root="true" ma:fieldsID="5645d6f631beae51967374c726d44419" ns2:_="" ns3:_="">
    <xsd:import namespace="4c243283-68b1-4bde-a202-6d8ff2f35f22"/>
    <xsd:import namespace="b6e6f7d0-1d36-4b68-b564-b4ccc121a5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LengthInSeconds"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243283-68b1-4bde-a202-6d8ff2f35f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da0d5e75-c349-4788-8418-c3d6d8fe18a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6e6f7d0-1d36-4b68-b564-b4ccc121a5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a7aaa1-2118-4ae1-bebf-0c4a258c0b8a}" ma:internalName="TaxCatchAll" ma:showField="CatchAllData" ma:web="b6e6f7d0-1d36-4b68-b564-b4ccc121a5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8B8026-403C-49AF-B6F4-8EBC8190B6C9}">
  <ds:schemaRefs>
    <ds:schemaRef ds:uri="4c243283-68b1-4bde-a202-6d8ff2f35f22"/>
    <ds:schemaRef ds:uri="b6e6f7d0-1d36-4b68-b564-b4ccc121a594"/>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D47B77B-58C3-4A62-B353-DAA3740B8392}">
  <ds:schemaRefs>
    <ds:schemaRef ds:uri="http://schemas.microsoft.com/sharepoint/v3/contenttype/forms"/>
  </ds:schemaRefs>
</ds:datastoreItem>
</file>

<file path=customXml/itemProps3.xml><?xml version="1.0" encoding="utf-8"?>
<ds:datastoreItem xmlns:ds="http://schemas.openxmlformats.org/officeDocument/2006/customXml" ds:itemID="{4CBC072A-1D80-4789-89AA-2F92CFF41CBD}"/>
</file>

<file path=docProps/app.xml><?xml version="1.0" encoding="utf-8"?>
<Properties xmlns="http://schemas.openxmlformats.org/officeDocument/2006/extended-properties" xmlns:vt="http://schemas.openxmlformats.org/officeDocument/2006/docPropsVTypes">
  <Template/>
  <TotalTime>57</TotalTime>
  <Words>2704</Words>
  <Application>Microsoft Office PowerPoint</Application>
  <PresentationFormat>Personalizado</PresentationFormat>
  <Paragraphs>524</Paragraphs>
  <Slides>15</Slides>
  <Notes>0</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15</vt:i4>
      </vt:variant>
    </vt:vector>
  </HeadingPairs>
  <TitlesOfParts>
    <vt:vector size="27" baseType="lpstr">
      <vt:lpstr>Aptos</vt:lpstr>
      <vt:lpstr>Aptos Light</vt:lpstr>
      <vt:lpstr>Arial</vt:lpstr>
      <vt:lpstr>Coolvetica Rg</vt:lpstr>
      <vt:lpstr>Helvetica Neue</vt:lpstr>
      <vt:lpstr>Helvetica Neue Medium</vt:lpstr>
      <vt:lpstr>Montserrat</vt:lpstr>
      <vt:lpstr>Montserrat Bold</vt:lpstr>
      <vt:lpstr>Montserrat Medium</vt:lpstr>
      <vt:lpstr>Raleway</vt:lpstr>
      <vt:lpstr>Wingdings</vt:lpstr>
      <vt:lpstr>21_BasicWhite</vt:lpstr>
      <vt:lpstr>SANIFISH</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Patricia Solinis</dc:creator>
  <cp:lastModifiedBy>Patricia Solinis</cp:lastModifiedBy>
  <cp:revision>1</cp:revision>
  <dcterms:modified xsi:type="dcterms:W3CDTF">2025-11-03T13:01:16Z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0x01010025FEB8B39115FA479262E9247D5A9710</vt:lpwstr>
  </property>
  <property fmtid="{D5CDD505-2E9C-101B-9397-08002B2CF9AE}" pid="3" name="MediaServiceImageTags">
    <vt:lpwstr/>
  </property>
</Properties>
</file>